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6" r:id="rId3"/>
    <p:sldId id="257" r:id="rId4"/>
    <p:sldId id="258" r:id="rId5"/>
    <p:sldId id="259" r:id="rId6"/>
    <p:sldId id="260" r:id="rId7"/>
    <p:sldId id="261" r:id="rId8"/>
    <p:sldId id="277" r:id="rId9"/>
    <p:sldId id="263" r:id="rId10"/>
    <p:sldId id="265" r:id="rId11"/>
    <p:sldId id="266" r:id="rId12"/>
    <p:sldId id="267" r:id="rId13"/>
    <p:sldId id="270" r:id="rId14"/>
    <p:sldId id="278" r:id="rId15"/>
    <p:sldId id="268" r:id="rId16"/>
    <p:sldId id="279" r:id="rId17"/>
    <p:sldId id="269" r:id="rId18"/>
    <p:sldId id="272" r:id="rId19"/>
    <p:sldId id="271" r:id="rId20"/>
    <p:sldId id="273" r:id="rId21"/>
    <p:sldId id="274" r:id="rId22"/>
    <p:sldId id="275" r:id="rId2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17102-E5B9-724E-A49B-5C0CCE52CA40}" v="488" dt="2022-03-09T22:16:39.457"/>
    <p1510:client id="{0A39C55E-A45F-48F0-8842-CF5C028F1AE1}" v="3" dt="2022-03-09T21:35:29.392"/>
    <p1510:client id="{0FA17B81-B583-44C0-8955-99E262E295A4}" v="10" dt="2022-03-09T19:46:50.654"/>
    <p1510:client id="{15AE6634-930A-4627-A61C-E240C40B71DC}" v="3" dt="2022-03-09T00:42:07.690"/>
    <p1510:client id="{18554E77-CCFB-4F15-AB3B-1979008AA39C}" v="21" dt="2022-03-09T21:32:26.093"/>
    <p1510:client id="{250E325C-E3ED-4E09-8201-F22A94E25449}" v="40" dt="2022-03-09T17:22:58.155"/>
    <p1510:client id="{2A6EFA9F-389A-4FC8-87E7-8687E23DED1F}" v="196" dt="2022-03-09T18:42:19.612"/>
    <p1510:client id="{3AFAFCF1-FBD3-474A-92B8-2CEF90D34D41}" v="190" dt="2022-03-09T15:47:50.034"/>
    <p1510:client id="{51DE2D03-D364-4F03-A473-DEBEB7C587D0}" v="87" dt="2022-03-09T17:53:42.142"/>
    <p1510:client id="{5D87BA95-876C-47F5-A83B-FD740FE59956}" v="4" dt="2022-03-09T19:10:37.050"/>
    <p1510:client id="{5E462241-556D-47C2-9A8B-ACE45D8DFAE3}" v="12" dt="2022-03-09T19:07:57.221"/>
    <p1510:client id="{627B6C23-C573-4439-B55A-72F67CB2FFCB}" v="3" dt="2022-03-09T18:45:42.110"/>
    <p1510:client id="{8CA76F7F-EAE9-4D7B-BA03-E14D139A9FDE}" v="2" dt="2022-03-09T05:40:40.288"/>
    <p1510:client id="{935012B2-05EE-4C07-9CFA-C04596045ACD}" v="109" dt="2022-03-09T20:10:34.001"/>
    <p1510:client id="{963D38CB-5CAA-45F1-8542-37C505903A84}" v="9" dt="2022-03-09T15:53:55.685"/>
    <p1510:client id="{9CECE3C3-46BC-49D1-9612-2AF3C9DFD90D}" v="39" dt="2022-03-09T12:31:40.871"/>
    <p1510:client id="{A007BBA8-4079-4D8D-841C-45A8BC8C9D27}" v="82" dt="2022-03-09T11:12:26.574"/>
    <p1510:client id="{B63292EF-EEBE-48D2-87CB-E54F0BA59776}" v="1" dt="2022-03-09T16:29:32.932"/>
    <p1510:client id="{BDEFFD54-0B22-43E6-AD4B-EC049CB719B2}" v="103" dt="2022-03-09T03:48:11.951"/>
    <p1510:client id="{C3A65C7A-A8F5-4245-8829-53DEAEA13B59}" v="16" dt="2022-03-09T22:08:52.258"/>
    <p1510:client id="{C7F6EE50-4F9B-4E4A-8BE5-99EAAE656A72}" v="14" dt="2022-03-09T17:34:54.281"/>
    <p1510:client id="{CDB1E3F9-5864-4FFE-9B12-BF6D391AA615}" v="57" dt="2022-03-09T21:53:52.830"/>
    <p1510:client id="{E1B9E2EE-AA52-40C5-BEC5-BC6CBC2E271C}" v="68" dt="2022-03-09T22:44:45.591"/>
    <p1510:client id="{E7F8594E-11A1-4BA0-B16E-9376332814CB}" v="42" dt="2022-03-09T17:10:20.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ew,Martin" userId="S::mm5473@drexel.edu::1dafc1b5-a7a1-45d7-a6d3-3da8ca53ee99" providerId="AD" clId="Web-{627B6C23-C573-4439-B55A-72F67CB2FFCB}"/>
    <pc:docChg chg="modSld">
      <pc:chgData name="Mathew,Martin" userId="S::mm5473@drexel.edu::1dafc1b5-a7a1-45d7-a6d3-3da8ca53ee99" providerId="AD" clId="Web-{627B6C23-C573-4439-B55A-72F67CB2FFCB}" dt="2022-03-09T18:45:42.110" v="2" actId="1076"/>
      <pc:docMkLst>
        <pc:docMk/>
      </pc:docMkLst>
      <pc:sldChg chg="modSp">
        <pc:chgData name="Mathew,Martin" userId="S::mm5473@drexel.edu::1dafc1b5-a7a1-45d7-a6d3-3da8ca53ee99" providerId="AD" clId="Web-{627B6C23-C573-4439-B55A-72F67CB2FFCB}" dt="2022-03-09T18:44:23.825" v="1" actId="20577"/>
        <pc:sldMkLst>
          <pc:docMk/>
          <pc:sldMk cId="109857222" sldId="256"/>
        </pc:sldMkLst>
        <pc:spChg chg="mod">
          <ac:chgData name="Mathew,Martin" userId="S::mm5473@drexel.edu::1dafc1b5-a7a1-45d7-a6d3-3da8ca53ee99" providerId="AD" clId="Web-{627B6C23-C573-4439-B55A-72F67CB2FFCB}" dt="2022-03-09T18:44:23.825" v="1" actId="20577"/>
          <ac:spMkLst>
            <pc:docMk/>
            <pc:sldMk cId="109857222" sldId="256"/>
            <ac:spMk id="3" creationId="{00000000-0000-0000-0000-000000000000}"/>
          </ac:spMkLst>
        </pc:spChg>
      </pc:sldChg>
      <pc:sldChg chg="modSp">
        <pc:chgData name="Mathew,Martin" userId="S::mm5473@drexel.edu::1dafc1b5-a7a1-45d7-a6d3-3da8ca53ee99" providerId="AD" clId="Web-{627B6C23-C573-4439-B55A-72F67CB2FFCB}" dt="2022-03-09T18:45:42.110" v="2" actId="1076"/>
        <pc:sldMkLst>
          <pc:docMk/>
          <pc:sldMk cId="3478005471" sldId="265"/>
        </pc:sldMkLst>
        <pc:picChg chg="mod">
          <ac:chgData name="Mathew,Martin" userId="S::mm5473@drexel.edu::1dafc1b5-a7a1-45d7-a6d3-3da8ca53ee99" providerId="AD" clId="Web-{627B6C23-C573-4439-B55A-72F67CB2FFCB}" dt="2022-03-09T18:45:42.110" v="2" actId="1076"/>
          <ac:picMkLst>
            <pc:docMk/>
            <pc:sldMk cId="3478005471" sldId="265"/>
            <ac:picMk id="7" creationId="{E47CAD12-E7B4-4290-A68F-F3038D8196E5}"/>
          </ac:picMkLst>
        </pc:picChg>
      </pc:sldChg>
    </pc:docChg>
  </pc:docChgLst>
  <pc:docChgLst>
    <pc:chgData name="Mathew,Martin" userId="S::mm5473@drexel.edu::1dafc1b5-a7a1-45d7-a6d3-3da8ca53ee99" providerId="AD" clId="Web-{3AFAFCF1-FBD3-474A-92B8-2CEF90D34D41}"/>
    <pc:docChg chg="modSld sldOrd">
      <pc:chgData name="Mathew,Martin" userId="S::mm5473@drexel.edu::1dafc1b5-a7a1-45d7-a6d3-3da8ca53ee99" providerId="AD" clId="Web-{3AFAFCF1-FBD3-474A-92B8-2CEF90D34D41}" dt="2022-03-09T15:47:50.034" v="190" actId="20577"/>
      <pc:docMkLst>
        <pc:docMk/>
      </pc:docMkLst>
      <pc:sldChg chg="addSp delSp modSp mod ord setBg setClrOvrMap">
        <pc:chgData name="Mathew,Martin" userId="S::mm5473@drexel.edu::1dafc1b5-a7a1-45d7-a6d3-3da8ca53ee99" providerId="AD" clId="Web-{3AFAFCF1-FBD3-474A-92B8-2CEF90D34D41}" dt="2022-03-09T15:47:50.034" v="190" actId="20577"/>
        <pc:sldMkLst>
          <pc:docMk/>
          <pc:sldMk cId="1684808890" sldId="276"/>
        </pc:sldMkLst>
        <pc:spChg chg="mod">
          <ac:chgData name="Mathew,Martin" userId="S::mm5473@drexel.edu::1dafc1b5-a7a1-45d7-a6d3-3da8ca53ee99" providerId="AD" clId="Web-{3AFAFCF1-FBD3-474A-92B8-2CEF90D34D41}" dt="2022-03-09T15:42:47.984" v="57"/>
          <ac:spMkLst>
            <pc:docMk/>
            <pc:sldMk cId="1684808890" sldId="276"/>
            <ac:spMk id="2" creationId="{13E83C5F-77CF-49C8-8695-BDA616754BD5}"/>
          </ac:spMkLst>
        </pc:spChg>
        <pc:spChg chg="mod">
          <ac:chgData name="Mathew,Martin" userId="S::mm5473@drexel.edu::1dafc1b5-a7a1-45d7-a6d3-3da8ca53ee99" providerId="AD" clId="Web-{3AFAFCF1-FBD3-474A-92B8-2CEF90D34D41}" dt="2022-03-09T15:47:50.034" v="190" actId="20577"/>
          <ac:spMkLst>
            <pc:docMk/>
            <pc:sldMk cId="1684808890" sldId="276"/>
            <ac:spMk id="17" creationId="{BE53B8E3-A5C8-4AC0-8766-A3C52D0B7234}"/>
          </ac:spMkLst>
        </pc:spChg>
        <pc:spChg chg="del">
          <ac:chgData name="Mathew,Martin" userId="S::mm5473@drexel.edu::1dafc1b5-a7a1-45d7-a6d3-3da8ca53ee99" providerId="AD" clId="Web-{3AFAFCF1-FBD3-474A-92B8-2CEF90D34D41}" dt="2022-03-09T15:41:36.776" v="38"/>
          <ac:spMkLst>
            <pc:docMk/>
            <pc:sldMk cId="1684808890" sldId="276"/>
            <ac:spMk id="23" creationId="{DEE2AD96-B495-4E06-9291-B71706F728CB}"/>
          </ac:spMkLst>
        </pc:spChg>
        <pc:spChg chg="del">
          <ac:chgData name="Mathew,Martin" userId="S::mm5473@drexel.edu::1dafc1b5-a7a1-45d7-a6d3-3da8ca53ee99" providerId="AD" clId="Web-{3AFAFCF1-FBD3-474A-92B8-2CEF90D34D41}" dt="2022-03-09T15:41:36.776" v="38"/>
          <ac:spMkLst>
            <pc:docMk/>
            <pc:sldMk cId="1684808890" sldId="276"/>
            <ac:spMk id="25" creationId="{53CF6D67-C5A8-4ADD-9E8E-1E38CA1D3166}"/>
          </ac:spMkLst>
        </pc:spChg>
        <pc:spChg chg="del">
          <ac:chgData name="Mathew,Martin" userId="S::mm5473@drexel.edu::1dafc1b5-a7a1-45d7-a6d3-3da8ca53ee99" providerId="AD" clId="Web-{3AFAFCF1-FBD3-474A-92B8-2CEF90D34D41}" dt="2022-03-09T15:41:36.776" v="38"/>
          <ac:spMkLst>
            <pc:docMk/>
            <pc:sldMk cId="1684808890" sldId="276"/>
            <ac:spMk id="27" creationId="{86909FA0-B515-4681-B7A8-FA281D133B94}"/>
          </ac:spMkLst>
        </pc:spChg>
        <pc:spChg chg="del">
          <ac:chgData name="Mathew,Martin" userId="S::mm5473@drexel.edu::1dafc1b5-a7a1-45d7-a6d3-3da8ca53ee99" providerId="AD" clId="Web-{3AFAFCF1-FBD3-474A-92B8-2CEF90D34D41}" dt="2022-03-09T15:41:36.776" v="38"/>
          <ac:spMkLst>
            <pc:docMk/>
            <pc:sldMk cId="1684808890" sldId="276"/>
            <ac:spMk id="29" creationId="{21C9FE86-FCC3-4A31-AA1C-C882262B7FE7}"/>
          </ac:spMkLst>
        </pc:spChg>
        <pc:spChg chg="del">
          <ac:chgData name="Mathew,Martin" userId="S::mm5473@drexel.edu::1dafc1b5-a7a1-45d7-a6d3-3da8ca53ee99" providerId="AD" clId="Web-{3AFAFCF1-FBD3-474A-92B8-2CEF90D34D41}" dt="2022-03-09T15:41:36.776" v="38"/>
          <ac:spMkLst>
            <pc:docMk/>
            <pc:sldMk cId="1684808890" sldId="276"/>
            <ac:spMk id="31" creationId="{7D96243B-ECED-4B71-8E06-AE9A285EAD20}"/>
          </ac:spMkLst>
        </pc:spChg>
        <pc:spChg chg="del">
          <ac:chgData name="Mathew,Martin" userId="S::mm5473@drexel.edu::1dafc1b5-a7a1-45d7-a6d3-3da8ca53ee99" providerId="AD" clId="Web-{3AFAFCF1-FBD3-474A-92B8-2CEF90D34D41}" dt="2022-03-09T15:41:36.776" v="38"/>
          <ac:spMkLst>
            <pc:docMk/>
            <pc:sldMk cId="1684808890" sldId="276"/>
            <ac:spMk id="33" creationId="{A09989E4-EFDC-4A90-A633-E0525FB4139E}"/>
          </ac:spMkLst>
        </pc:spChg>
        <pc:spChg chg="add del">
          <ac:chgData name="Mathew,Martin" userId="S::mm5473@drexel.edu::1dafc1b5-a7a1-45d7-a6d3-3da8ca53ee99" providerId="AD" clId="Web-{3AFAFCF1-FBD3-474A-92B8-2CEF90D34D41}" dt="2022-03-09T15:42:47.984" v="57"/>
          <ac:spMkLst>
            <pc:docMk/>
            <pc:sldMk cId="1684808890" sldId="276"/>
            <ac:spMk id="38" creationId="{5A0118C5-4F8D-4CF4-BADD-53FEACC6C42A}"/>
          </ac:spMkLst>
        </pc:spChg>
        <pc:spChg chg="add del">
          <ac:chgData name="Mathew,Martin" userId="S::mm5473@drexel.edu::1dafc1b5-a7a1-45d7-a6d3-3da8ca53ee99" providerId="AD" clId="Web-{3AFAFCF1-FBD3-474A-92B8-2CEF90D34D41}" dt="2022-03-09T15:42:47.984" v="57"/>
          <ac:spMkLst>
            <pc:docMk/>
            <pc:sldMk cId="1684808890" sldId="276"/>
            <ac:spMk id="40" creationId="{4E0A5C5C-2A95-428E-9F6A-0D29EBD57C9F}"/>
          </ac:spMkLst>
        </pc:spChg>
        <pc:spChg chg="add del">
          <ac:chgData name="Mathew,Martin" userId="S::mm5473@drexel.edu::1dafc1b5-a7a1-45d7-a6d3-3da8ca53ee99" providerId="AD" clId="Web-{3AFAFCF1-FBD3-474A-92B8-2CEF90D34D41}" dt="2022-03-09T15:42:47.984" v="57"/>
          <ac:spMkLst>
            <pc:docMk/>
            <pc:sldMk cId="1684808890" sldId="276"/>
            <ac:spMk id="42" creationId="{1056F38F-7C4E-461D-8709-7D0024AE1F79}"/>
          </ac:spMkLst>
        </pc:spChg>
        <pc:spChg chg="add del">
          <ac:chgData name="Mathew,Martin" userId="S::mm5473@drexel.edu::1dafc1b5-a7a1-45d7-a6d3-3da8ca53ee99" providerId="AD" clId="Web-{3AFAFCF1-FBD3-474A-92B8-2CEF90D34D41}" dt="2022-03-09T15:42:47.984" v="57"/>
          <ac:spMkLst>
            <pc:docMk/>
            <pc:sldMk cId="1684808890" sldId="276"/>
            <ac:spMk id="44" creationId="{C7278469-3C3C-49CE-AEEE-E176A4900B78}"/>
          </ac:spMkLst>
        </pc:spChg>
        <pc:spChg chg="add del">
          <ac:chgData name="Mathew,Martin" userId="S::mm5473@drexel.edu::1dafc1b5-a7a1-45d7-a6d3-3da8ca53ee99" providerId="AD" clId="Web-{3AFAFCF1-FBD3-474A-92B8-2CEF90D34D41}" dt="2022-03-09T15:42:47.984" v="57"/>
          <ac:spMkLst>
            <pc:docMk/>
            <pc:sldMk cId="1684808890" sldId="276"/>
            <ac:spMk id="50" creationId="{4C6598AB-1C17-4D54-951C-A082D94ACB7A}"/>
          </ac:spMkLst>
        </pc:spChg>
        <pc:spChg chg="add del">
          <ac:chgData name="Mathew,Martin" userId="S::mm5473@drexel.edu::1dafc1b5-a7a1-45d7-a6d3-3da8ca53ee99" providerId="AD" clId="Web-{3AFAFCF1-FBD3-474A-92B8-2CEF90D34D41}" dt="2022-03-09T15:42:47.984" v="57"/>
          <ac:spMkLst>
            <pc:docMk/>
            <pc:sldMk cId="1684808890" sldId="276"/>
            <ac:spMk id="52" creationId="{C83B66D7-137D-4AC1-B172-53D60F08BEB5}"/>
          </ac:spMkLst>
        </pc:spChg>
        <pc:spChg chg="add del">
          <ac:chgData name="Mathew,Martin" userId="S::mm5473@drexel.edu::1dafc1b5-a7a1-45d7-a6d3-3da8ca53ee99" providerId="AD" clId="Web-{3AFAFCF1-FBD3-474A-92B8-2CEF90D34D41}" dt="2022-03-09T15:42:47.984" v="57"/>
          <ac:spMkLst>
            <pc:docMk/>
            <pc:sldMk cId="1684808890" sldId="276"/>
            <ac:spMk id="54" creationId="{F6B92503-6984-4D15-8B98-8718709B785D}"/>
          </ac:spMkLst>
        </pc:spChg>
        <pc:spChg chg="add del">
          <ac:chgData name="Mathew,Martin" userId="S::mm5473@drexel.edu::1dafc1b5-a7a1-45d7-a6d3-3da8ca53ee99" providerId="AD" clId="Web-{3AFAFCF1-FBD3-474A-92B8-2CEF90D34D41}" dt="2022-03-09T15:42:47.984" v="57"/>
          <ac:spMkLst>
            <pc:docMk/>
            <pc:sldMk cId="1684808890" sldId="276"/>
            <ac:spMk id="56" creationId="{08DDF938-524E-4C18-A47D-C00627832366}"/>
          </ac:spMkLst>
        </pc:spChg>
        <pc:spChg chg="add">
          <ac:chgData name="Mathew,Martin" userId="S::mm5473@drexel.edu::1dafc1b5-a7a1-45d7-a6d3-3da8ca53ee99" providerId="AD" clId="Web-{3AFAFCF1-FBD3-474A-92B8-2CEF90D34D41}" dt="2022-03-09T15:42:47.984" v="57"/>
          <ac:spMkLst>
            <pc:docMk/>
            <pc:sldMk cId="1684808890" sldId="276"/>
            <ac:spMk id="68" creationId="{025E2AA9-10C9-4A14-BEA3-064CD0131100}"/>
          </ac:spMkLst>
        </pc:spChg>
        <pc:spChg chg="add">
          <ac:chgData name="Mathew,Martin" userId="S::mm5473@drexel.edu::1dafc1b5-a7a1-45d7-a6d3-3da8ca53ee99" providerId="AD" clId="Web-{3AFAFCF1-FBD3-474A-92B8-2CEF90D34D41}" dt="2022-03-09T15:42:47.984" v="57"/>
          <ac:spMkLst>
            <pc:docMk/>
            <pc:sldMk cId="1684808890" sldId="276"/>
            <ac:spMk id="70" creationId="{F076F371-EE61-49EA-AA2A-3582C3AC9BCD}"/>
          </ac:spMkLst>
        </pc:spChg>
        <pc:grpChg chg="add del">
          <ac:chgData name="Mathew,Martin" userId="S::mm5473@drexel.edu::1dafc1b5-a7a1-45d7-a6d3-3da8ca53ee99" providerId="AD" clId="Web-{3AFAFCF1-FBD3-474A-92B8-2CEF90D34D41}" dt="2022-03-09T15:42:47.984" v="57"/>
          <ac:grpSpMkLst>
            <pc:docMk/>
            <pc:sldMk cId="1684808890" sldId="276"/>
            <ac:grpSpMk id="46" creationId="{93DC754C-7E09-422D-A8BB-AF632E90DFA2}"/>
          </ac:grpSpMkLst>
        </pc:grpChg>
        <pc:grpChg chg="add del">
          <ac:chgData name="Mathew,Martin" userId="S::mm5473@drexel.edu::1dafc1b5-a7a1-45d7-a6d3-3da8ca53ee99" providerId="AD" clId="Web-{3AFAFCF1-FBD3-474A-92B8-2CEF90D34D41}" dt="2022-03-09T15:42:47.984" v="57"/>
          <ac:grpSpMkLst>
            <pc:docMk/>
            <pc:sldMk cId="1684808890" sldId="276"/>
            <ac:grpSpMk id="58" creationId="{3773FAF5-C452-4455-9411-D6AF5EBD4CA9}"/>
          </ac:grpSpMkLst>
        </pc:grpChg>
      </pc:sldChg>
    </pc:docChg>
  </pc:docChgLst>
  <pc:docChgLst>
    <pc:chgData name="Purru,Abhijit" userId="S::ap3792@drexel.edu::5f2b6146-9c2c-47c5-9466-7f778da2dcbd" providerId="AD" clId="Web-{A007BBA8-4079-4D8D-841C-45A8BC8C9D27}"/>
    <pc:docChg chg="addSld delSld modSld sldOrd">
      <pc:chgData name="Purru,Abhijit" userId="S::ap3792@drexel.edu::5f2b6146-9c2c-47c5-9466-7f778da2dcbd" providerId="AD" clId="Web-{A007BBA8-4079-4D8D-841C-45A8BC8C9D27}" dt="2022-03-09T11:12:26.574" v="80" actId="1076"/>
      <pc:docMkLst>
        <pc:docMk/>
      </pc:docMkLst>
      <pc:sldChg chg="modSp">
        <pc:chgData name="Purru,Abhijit" userId="S::ap3792@drexel.edu::5f2b6146-9c2c-47c5-9466-7f778da2dcbd" providerId="AD" clId="Web-{A007BBA8-4079-4D8D-841C-45A8BC8C9D27}" dt="2022-03-09T09:47:27.942" v="8" actId="20577"/>
        <pc:sldMkLst>
          <pc:docMk/>
          <pc:sldMk cId="369294727" sldId="261"/>
        </pc:sldMkLst>
        <pc:graphicFrameChg chg="modGraphic">
          <ac:chgData name="Purru,Abhijit" userId="S::ap3792@drexel.edu::5f2b6146-9c2c-47c5-9466-7f778da2dcbd" providerId="AD" clId="Web-{A007BBA8-4079-4D8D-841C-45A8BC8C9D27}" dt="2022-03-09T09:47:27.942" v="8" actId="20577"/>
          <ac:graphicFrameMkLst>
            <pc:docMk/>
            <pc:sldMk cId="369294727" sldId="261"/>
            <ac:graphicFrameMk id="12" creationId="{6921BAC7-4B2D-440A-9BF5-7EF087755CC4}"/>
          </ac:graphicFrameMkLst>
        </pc:graphicFrameChg>
      </pc:sldChg>
      <pc:sldChg chg="addSp delSp modSp del">
        <pc:chgData name="Purru,Abhijit" userId="S::ap3792@drexel.edu::5f2b6146-9c2c-47c5-9466-7f778da2dcbd" providerId="AD" clId="Web-{A007BBA8-4079-4D8D-841C-45A8BC8C9D27}" dt="2022-03-09T11:11:04.869" v="73"/>
        <pc:sldMkLst>
          <pc:docMk/>
          <pc:sldMk cId="1304718673" sldId="262"/>
        </pc:sldMkLst>
        <pc:spChg chg="add del mod">
          <ac:chgData name="Purru,Abhijit" userId="S::ap3792@drexel.edu::5f2b6146-9c2c-47c5-9466-7f778da2dcbd" providerId="AD" clId="Web-{A007BBA8-4079-4D8D-841C-45A8BC8C9D27}" dt="2022-03-09T11:05:50.969" v="23"/>
          <ac:spMkLst>
            <pc:docMk/>
            <pc:sldMk cId="1304718673" sldId="262"/>
            <ac:spMk id="4" creationId="{567331EE-F67E-4CB6-889B-0853611CEFA0}"/>
          </ac:spMkLst>
        </pc:spChg>
        <pc:picChg chg="add mod">
          <ac:chgData name="Purru,Abhijit" userId="S::ap3792@drexel.edu::5f2b6146-9c2c-47c5-9466-7f778da2dcbd" providerId="AD" clId="Web-{A007BBA8-4079-4D8D-841C-45A8BC8C9D27}" dt="2022-03-09T11:06:19.095" v="30" actId="1076"/>
          <ac:picMkLst>
            <pc:docMk/>
            <pc:sldMk cId="1304718673" sldId="262"/>
            <ac:picMk id="3" creationId="{F4D9187D-5B86-4DED-B30F-6FE583373957}"/>
          </ac:picMkLst>
        </pc:picChg>
        <pc:picChg chg="del">
          <ac:chgData name="Purru,Abhijit" userId="S::ap3792@drexel.edu::5f2b6146-9c2c-47c5-9466-7f778da2dcbd" providerId="AD" clId="Web-{A007BBA8-4079-4D8D-841C-45A8BC8C9D27}" dt="2022-03-09T09:48:21.756" v="12"/>
          <ac:picMkLst>
            <pc:docMk/>
            <pc:sldMk cId="1304718673" sldId="262"/>
            <ac:picMk id="5" creationId="{82A64492-2D6F-8947-B04E-C29F0B6CACAA}"/>
          </ac:picMkLst>
        </pc:picChg>
      </pc:sldChg>
      <pc:sldChg chg="addSp delSp modSp del">
        <pc:chgData name="Purru,Abhijit" userId="S::ap3792@drexel.edu::5f2b6146-9c2c-47c5-9466-7f778da2dcbd" providerId="AD" clId="Web-{A007BBA8-4079-4D8D-841C-45A8BC8C9D27}" dt="2022-03-09T11:05:12.734" v="22"/>
        <pc:sldMkLst>
          <pc:docMk/>
          <pc:sldMk cId="1211330278" sldId="264"/>
        </pc:sldMkLst>
        <pc:spChg chg="add mod">
          <ac:chgData name="Purru,Abhijit" userId="S::ap3792@drexel.edu::5f2b6146-9c2c-47c5-9466-7f778da2dcbd" providerId="AD" clId="Web-{A007BBA8-4079-4D8D-841C-45A8BC8C9D27}" dt="2022-03-09T09:47:42.005" v="9"/>
          <ac:spMkLst>
            <pc:docMk/>
            <pc:sldMk cId="1211330278" sldId="264"/>
            <ac:spMk id="4" creationId="{C47420D1-0A1B-4BF6-B26C-4ECC185A82DB}"/>
          </ac:spMkLst>
        </pc:spChg>
        <pc:picChg chg="del">
          <ac:chgData name="Purru,Abhijit" userId="S::ap3792@drexel.edu::5f2b6146-9c2c-47c5-9466-7f778da2dcbd" providerId="AD" clId="Web-{A007BBA8-4079-4D8D-841C-45A8BC8C9D27}" dt="2022-03-09T09:47:42.005" v="9"/>
          <ac:picMkLst>
            <pc:docMk/>
            <pc:sldMk cId="1211330278" sldId="264"/>
            <ac:picMk id="5" creationId="{FF19D2ED-617D-B643-BEE8-A993D046B66D}"/>
          </ac:picMkLst>
        </pc:picChg>
      </pc:sldChg>
      <pc:sldChg chg="addSp delSp modSp">
        <pc:chgData name="Purru,Abhijit" userId="S::ap3792@drexel.edu::5f2b6146-9c2c-47c5-9466-7f778da2dcbd" providerId="AD" clId="Web-{A007BBA8-4079-4D8D-841C-45A8BC8C9D27}" dt="2022-03-09T11:12:26.574" v="80" actId="1076"/>
        <pc:sldMkLst>
          <pc:docMk/>
          <pc:sldMk cId="3478005471" sldId="265"/>
        </pc:sldMkLst>
        <pc:spChg chg="add del mod">
          <ac:chgData name="Purru,Abhijit" userId="S::ap3792@drexel.edu::5f2b6146-9c2c-47c5-9466-7f778da2dcbd" providerId="AD" clId="Web-{A007BBA8-4079-4D8D-841C-45A8BC8C9D27}" dt="2022-03-09T10:30:36.094" v="13"/>
          <ac:spMkLst>
            <pc:docMk/>
            <pc:sldMk cId="3478005471" sldId="265"/>
            <ac:spMk id="4" creationId="{6C4A7EB3-8E8B-4CCE-8BAD-FA777B6867B7}"/>
          </ac:spMkLst>
        </pc:spChg>
        <pc:spChg chg="add del mod">
          <ac:chgData name="Purru,Abhijit" userId="S::ap3792@drexel.edu::5f2b6146-9c2c-47c5-9466-7f778da2dcbd" providerId="AD" clId="Web-{A007BBA8-4079-4D8D-841C-45A8BC8C9D27}" dt="2022-03-09T10:31:39.424" v="19"/>
          <ac:spMkLst>
            <pc:docMk/>
            <pc:sldMk cId="3478005471" sldId="265"/>
            <ac:spMk id="6" creationId="{3C1C5A17-BFC4-4C64-99F9-0D360FE48B77}"/>
          </ac:spMkLst>
        </pc:spChg>
        <pc:picChg chg="add del mod ord">
          <ac:chgData name="Purru,Abhijit" userId="S::ap3792@drexel.edu::5f2b6146-9c2c-47c5-9466-7f778da2dcbd" providerId="AD" clId="Web-{A007BBA8-4079-4D8D-841C-45A8BC8C9D27}" dt="2022-03-09T10:31:05.501" v="18"/>
          <ac:picMkLst>
            <pc:docMk/>
            <pc:sldMk cId="3478005471" sldId="265"/>
            <ac:picMk id="3" creationId="{7487B893-57BB-4263-951D-FF0A8E99AE08}"/>
          </ac:picMkLst>
        </pc:picChg>
        <pc:picChg chg="del">
          <ac:chgData name="Purru,Abhijit" userId="S::ap3792@drexel.edu::5f2b6146-9c2c-47c5-9466-7f778da2dcbd" providerId="AD" clId="Web-{A007BBA8-4079-4D8D-841C-45A8BC8C9D27}" dt="2022-03-09T09:48:15.787" v="11"/>
          <ac:picMkLst>
            <pc:docMk/>
            <pc:sldMk cId="3478005471" sldId="265"/>
            <ac:picMk id="5" creationId="{BF0B88C0-7A16-B646-99A9-F5585BA1C5AA}"/>
          </ac:picMkLst>
        </pc:picChg>
        <pc:picChg chg="add mod ord">
          <ac:chgData name="Purru,Abhijit" userId="S::ap3792@drexel.edu::5f2b6146-9c2c-47c5-9466-7f778da2dcbd" providerId="AD" clId="Web-{A007BBA8-4079-4D8D-841C-45A8BC8C9D27}" dt="2022-03-09T11:12:26.574" v="80" actId="1076"/>
          <ac:picMkLst>
            <pc:docMk/>
            <pc:sldMk cId="3478005471" sldId="265"/>
            <ac:picMk id="7" creationId="{E47CAD12-E7B4-4290-A68F-F3038D8196E5}"/>
          </ac:picMkLst>
        </pc:picChg>
      </pc:sldChg>
      <pc:sldChg chg="addSp delSp modSp">
        <pc:chgData name="Purru,Abhijit" userId="S::ap3792@drexel.edu::5f2b6146-9c2c-47c5-9466-7f778da2dcbd" providerId="AD" clId="Web-{A007BBA8-4079-4D8D-841C-45A8BC8C9D27}" dt="2022-03-09T11:11:30.401" v="74"/>
        <pc:sldMkLst>
          <pc:docMk/>
          <pc:sldMk cId="212939835" sldId="266"/>
        </pc:sldMkLst>
        <pc:spChg chg="add del mod">
          <ac:chgData name="Purru,Abhijit" userId="S::ap3792@drexel.edu::5f2b6146-9c2c-47c5-9466-7f778da2dcbd" providerId="AD" clId="Web-{A007BBA8-4079-4D8D-841C-45A8BC8C9D27}" dt="2022-03-09T11:11:30.401" v="74"/>
          <ac:spMkLst>
            <pc:docMk/>
            <pc:sldMk cId="212939835" sldId="266"/>
            <ac:spMk id="4" creationId="{0A37B7AD-E8FE-4A35-8F92-E3EB4FD69548}"/>
          </ac:spMkLst>
        </pc:spChg>
        <pc:picChg chg="del">
          <ac:chgData name="Purru,Abhijit" userId="S::ap3792@drexel.edu::5f2b6146-9c2c-47c5-9466-7f778da2dcbd" providerId="AD" clId="Web-{A007BBA8-4079-4D8D-841C-45A8BC8C9D27}" dt="2022-03-09T09:48:12.568" v="10"/>
          <ac:picMkLst>
            <pc:docMk/>
            <pc:sldMk cId="212939835" sldId="266"/>
            <ac:picMk id="7" creationId="{E897A975-AC5B-7344-AC25-4FD7B73C5621}"/>
          </ac:picMkLst>
        </pc:picChg>
      </pc:sldChg>
      <pc:sldChg chg="modSp">
        <pc:chgData name="Purru,Abhijit" userId="S::ap3792@drexel.edu::5f2b6146-9c2c-47c5-9466-7f778da2dcbd" providerId="AD" clId="Web-{A007BBA8-4079-4D8D-841C-45A8BC8C9D27}" dt="2022-03-09T09:46:58.722" v="2" actId="1076"/>
        <pc:sldMkLst>
          <pc:docMk/>
          <pc:sldMk cId="60430439" sldId="275"/>
        </pc:sldMkLst>
        <pc:spChg chg="mod">
          <ac:chgData name="Purru,Abhijit" userId="S::ap3792@drexel.edu::5f2b6146-9c2c-47c5-9466-7f778da2dcbd" providerId="AD" clId="Web-{A007BBA8-4079-4D8D-841C-45A8BC8C9D27}" dt="2022-03-09T09:46:58.722" v="2" actId="1076"/>
          <ac:spMkLst>
            <pc:docMk/>
            <pc:sldMk cId="60430439" sldId="275"/>
            <ac:spMk id="2" creationId="{7F256CB6-76FB-7647-B6E1-10BD00E04889}"/>
          </ac:spMkLst>
        </pc:spChg>
      </pc:sldChg>
      <pc:sldChg chg="addSp delSp modSp add ord replId">
        <pc:chgData name="Purru,Abhijit" userId="S::ap3792@drexel.edu::5f2b6146-9c2c-47c5-9466-7f778da2dcbd" providerId="AD" clId="Web-{A007BBA8-4079-4D8D-841C-45A8BC8C9D27}" dt="2022-03-09T11:10:49.962" v="72" actId="1076"/>
        <pc:sldMkLst>
          <pc:docMk/>
          <pc:sldMk cId="3831303598" sldId="277"/>
        </pc:sldMkLst>
        <pc:picChg chg="del">
          <ac:chgData name="Purru,Abhijit" userId="S::ap3792@drexel.edu::5f2b6146-9c2c-47c5-9466-7f778da2dcbd" providerId="AD" clId="Web-{A007BBA8-4079-4D8D-841C-45A8BC8C9D27}" dt="2022-03-09T11:06:53.143" v="33"/>
          <ac:picMkLst>
            <pc:docMk/>
            <pc:sldMk cId="3831303598" sldId="277"/>
            <ac:picMk id="3" creationId="{F4D9187D-5B86-4DED-B30F-6FE583373957}"/>
          </ac:picMkLst>
        </pc:picChg>
        <pc:picChg chg="add mod">
          <ac:chgData name="Purru,Abhijit" userId="S::ap3792@drexel.edu::5f2b6146-9c2c-47c5-9466-7f778da2dcbd" providerId="AD" clId="Web-{A007BBA8-4079-4D8D-841C-45A8BC8C9D27}" dt="2022-03-09T11:10:18.852" v="62" actId="14100"/>
          <ac:picMkLst>
            <pc:docMk/>
            <pc:sldMk cId="3831303598" sldId="277"/>
            <ac:picMk id="4" creationId="{12ED2279-E4C5-4F0A-A610-8F131A15BEC7}"/>
          </ac:picMkLst>
        </pc:picChg>
        <pc:picChg chg="add del mod">
          <ac:chgData name="Purru,Abhijit" userId="S::ap3792@drexel.edu::5f2b6146-9c2c-47c5-9466-7f778da2dcbd" providerId="AD" clId="Web-{A007BBA8-4079-4D8D-841C-45A8BC8C9D27}" dt="2022-03-09T11:09:07.287" v="44"/>
          <ac:picMkLst>
            <pc:docMk/>
            <pc:sldMk cId="3831303598" sldId="277"/>
            <ac:picMk id="5" creationId="{951151E6-1EA0-4391-8C8E-A0AC0D4B54B5}"/>
          </ac:picMkLst>
        </pc:picChg>
        <pc:picChg chg="add del mod">
          <ac:chgData name="Purru,Abhijit" userId="S::ap3792@drexel.edu::5f2b6146-9c2c-47c5-9466-7f778da2dcbd" providerId="AD" clId="Web-{A007BBA8-4079-4D8D-841C-45A8BC8C9D27}" dt="2022-03-09T11:09:47.382" v="53"/>
          <ac:picMkLst>
            <pc:docMk/>
            <pc:sldMk cId="3831303598" sldId="277"/>
            <ac:picMk id="6" creationId="{BBAC3933-1E2D-41AE-B7AB-8AC227E5A2A9}"/>
          </ac:picMkLst>
        </pc:picChg>
        <pc:picChg chg="add mod">
          <ac:chgData name="Purru,Abhijit" userId="S::ap3792@drexel.edu::5f2b6146-9c2c-47c5-9466-7f778da2dcbd" providerId="AD" clId="Web-{A007BBA8-4079-4D8D-841C-45A8BC8C9D27}" dt="2022-03-09T11:10:49.962" v="72" actId="1076"/>
          <ac:picMkLst>
            <pc:docMk/>
            <pc:sldMk cId="3831303598" sldId="277"/>
            <ac:picMk id="7" creationId="{D43C5C4B-C0E8-4CC6-B9E1-70D941B645B9}"/>
          </ac:picMkLst>
        </pc:picChg>
      </pc:sldChg>
    </pc:docChg>
  </pc:docChgLst>
  <pc:docChgLst>
    <pc:chgData name="Wang,Emily" userId="c2717dad-6e1a-4473-81d4-bd7db2fb737f" providerId="ADAL" clId="{05C17102-E5B9-724E-A49B-5C0CCE52CA40}"/>
    <pc:docChg chg="undo custSel addSld delSld modSld sldOrd">
      <pc:chgData name="Wang,Emily" userId="c2717dad-6e1a-4473-81d4-bd7db2fb737f" providerId="ADAL" clId="{05C17102-E5B9-724E-A49B-5C0CCE52CA40}" dt="2022-03-09T22:16:39.458" v="1560" actId="255"/>
      <pc:docMkLst>
        <pc:docMk/>
      </pc:docMkLst>
      <pc:sldChg chg="addSp delSp modSp mod modMedia setBg">
        <pc:chgData name="Wang,Emily" userId="c2717dad-6e1a-4473-81d4-bd7db2fb737f" providerId="ADAL" clId="{05C17102-E5B9-724E-A49B-5C0CCE52CA40}" dt="2022-03-08T22:34:38.239" v="236" actId="27614"/>
        <pc:sldMkLst>
          <pc:docMk/>
          <pc:sldMk cId="109857222" sldId="256"/>
        </pc:sldMkLst>
        <pc:spChg chg="mod">
          <ac:chgData name="Wang,Emily" userId="c2717dad-6e1a-4473-81d4-bd7db2fb737f" providerId="ADAL" clId="{05C17102-E5B9-724E-A49B-5C0CCE52CA40}" dt="2022-03-08T22:34:31.982" v="233" actId="26606"/>
          <ac:spMkLst>
            <pc:docMk/>
            <pc:sldMk cId="109857222" sldId="256"/>
            <ac:spMk id="2" creationId="{00000000-0000-0000-0000-000000000000}"/>
          </ac:spMkLst>
        </pc:spChg>
        <pc:spChg chg="mod">
          <ac:chgData name="Wang,Emily" userId="c2717dad-6e1a-4473-81d4-bd7db2fb737f" providerId="ADAL" clId="{05C17102-E5B9-724E-A49B-5C0CCE52CA40}" dt="2022-03-08T22:34:31.982" v="233" actId="26606"/>
          <ac:spMkLst>
            <pc:docMk/>
            <pc:sldMk cId="109857222" sldId="256"/>
            <ac:spMk id="3" creationId="{00000000-0000-0000-0000-000000000000}"/>
          </ac:spMkLst>
        </pc:spChg>
        <pc:spChg chg="add del">
          <ac:chgData name="Wang,Emily" userId="c2717dad-6e1a-4473-81d4-bd7db2fb737f" providerId="ADAL" clId="{05C17102-E5B9-724E-A49B-5C0CCE52CA40}" dt="2022-03-08T22:34:31.870" v="232" actId="26606"/>
          <ac:spMkLst>
            <pc:docMk/>
            <pc:sldMk cId="109857222" sldId="256"/>
            <ac:spMk id="9" creationId="{87CC2527-562A-4F69-B487-4371E5B243E7}"/>
          </ac:spMkLst>
        </pc:spChg>
        <pc:spChg chg="add">
          <ac:chgData name="Wang,Emily" userId="c2717dad-6e1a-4473-81d4-bd7db2fb737f" providerId="ADAL" clId="{05C17102-E5B9-724E-A49B-5C0CCE52CA40}" dt="2022-03-08T22:34:31.982" v="233" actId="26606"/>
          <ac:spMkLst>
            <pc:docMk/>
            <pc:sldMk cId="109857222" sldId="256"/>
            <ac:spMk id="13" creationId="{C1DD1A8A-57D5-4A81-AD04-532B043C5611}"/>
          </ac:spMkLst>
        </pc:spChg>
        <pc:spChg chg="add">
          <ac:chgData name="Wang,Emily" userId="c2717dad-6e1a-4473-81d4-bd7db2fb737f" providerId="ADAL" clId="{05C17102-E5B9-724E-A49B-5C0CCE52CA40}" dt="2022-03-08T22:34:31.982" v="233" actId="26606"/>
          <ac:spMkLst>
            <pc:docMk/>
            <pc:sldMk cId="109857222" sldId="256"/>
            <ac:spMk id="15" creationId="{007891EC-4501-44ED-A8C8-B11B6DB767AB}"/>
          </ac:spMkLst>
        </pc:spChg>
        <pc:picChg chg="add del">
          <ac:chgData name="Wang,Emily" userId="c2717dad-6e1a-4473-81d4-bd7db2fb737f" providerId="ADAL" clId="{05C17102-E5B9-724E-A49B-5C0CCE52CA40}" dt="2022-03-08T22:34:31.870" v="232" actId="26606"/>
          <ac:picMkLst>
            <pc:docMk/>
            <pc:sldMk cId="109857222" sldId="256"/>
            <ac:picMk id="5" creationId="{24594D4D-3DBD-4994-A360-19ECEB0F37C6}"/>
          </ac:picMkLst>
        </pc:picChg>
        <pc:picChg chg="add mod">
          <ac:chgData name="Wang,Emily" userId="c2717dad-6e1a-4473-81d4-bd7db2fb737f" providerId="ADAL" clId="{05C17102-E5B9-724E-A49B-5C0CCE52CA40}" dt="2022-03-08T22:34:38.239" v="236" actId="27614"/>
          <ac:picMkLst>
            <pc:docMk/>
            <pc:sldMk cId="109857222" sldId="256"/>
            <ac:picMk id="14" creationId="{8B75E296-B7C6-48AE-8282-E4F8FC63D425}"/>
          </ac:picMkLst>
        </pc:picChg>
        <pc:cxnChg chg="add del">
          <ac:chgData name="Wang,Emily" userId="c2717dad-6e1a-4473-81d4-bd7db2fb737f" providerId="ADAL" clId="{05C17102-E5B9-724E-A49B-5C0CCE52CA40}" dt="2022-03-08T22:34:31.870" v="232" actId="26606"/>
          <ac:cxnSpMkLst>
            <pc:docMk/>
            <pc:sldMk cId="109857222" sldId="256"/>
            <ac:cxnSpMk id="11" creationId="{BCDAEC91-5BCE-4B55-9CC0-43EF94CB734B}"/>
          </ac:cxnSpMkLst>
        </pc:cxnChg>
      </pc:sldChg>
      <pc:sldChg chg="addSp delSp modSp new mod setBg">
        <pc:chgData name="Wang,Emily" userId="c2717dad-6e1a-4473-81d4-bd7db2fb737f" providerId="ADAL" clId="{05C17102-E5B9-724E-A49B-5C0CCE52CA40}" dt="2022-03-08T22:49:29.648" v="359"/>
        <pc:sldMkLst>
          <pc:docMk/>
          <pc:sldMk cId="1584350968" sldId="257"/>
        </pc:sldMkLst>
        <pc:spChg chg="mod">
          <ac:chgData name="Wang,Emily" userId="c2717dad-6e1a-4473-81d4-bd7db2fb737f" providerId="ADAL" clId="{05C17102-E5B9-724E-A49B-5C0CCE52CA40}" dt="2022-03-08T22:34:16.566" v="230" actId="26606"/>
          <ac:spMkLst>
            <pc:docMk/>
            <pc:sldMk cId="1584350968" sldId="257"/>
            <ac:spMk id="2" creationId="{41C85D14-1EA9-EB4B-A442-4734A0F55875}"/>
          </ac:spMkLst>
        </pc:spChg>
        <pc:spChg chg="del mod">
          <ac:chgData name="Wang,Emily" userId="c2717dad-6e1a-4473-81d4-bd7db2fb737f" providerId="ADAL" clId="{05C17102-E5B9-724E-A49B-5C0CCE52CA40}" dt="2022-03-08T22:34:16.566" v="230" actId="26606"/>
          <ac:spMkLst>
            <pc:docMk/>
            <pc:sldMk cId="1584350968" sldId="257"/>
            <ac:spMk id="3" creationId="{2F5F5D8C-D9A1-8341-8EA9-54AA6CAFD98D}"/>
          </ac:spMkLst>
        </pc:spChg>
        <pc:spChg chg="add">
          <ac:chgData name="Wang,Emily" userId="c2717dad-6e1a-4473-81d4-bd7db2fb737f" providerId="ADAL" clId="{05C17102-E5B9-724E-A49B-5C0CCE52CA40}" dt="2022-03-08T22:34:16.566" v="230" actId="26606"/>
          <ac:spMkLst>
            <pc:docMk/>
            <pc:sldMk cId="1584350968" sldId="257"/>
            <ac:spMk id="9" creationId="{B819A166-7571-4003-A6B8-B62034C3ED30}"/>
          </ac:spMkLst>
        </pc:spChg>
        <pc:graphicFrameChg chg="add mod">
          <ac:chgData name="Wang,Emily" userId="c2717dad-6e1a-4473-81d4-bd7db2fb737f" providerId="ADAL" clId="{05C17102-E5B9-724E-A49B-5C0CCE52CA40}" dt="2022-03-08T22:49:29.648" v="359"/>
          <ac:graphicFrameMkLst>
            <pc:docMk/>
            <pc:sldMk cId="1584350968" sldId="257"/>
            <ac:graphicFrameMk id="5" creationId="{853CA24D-CEAE-4874-A5CA-B6A33E385555}"/>
          </ac:graphicFrameMkLst>
        </pc:graphicFrameChg>
      </pc:sldChg>
      <pc:sldChg chg="addSp modSp new mod setBg">
        <pc:chgData name="Wang,Emily" userId="c2717dad-6e1a-4473-81d4-bd7db2fb737f" providerId="ADAL" clId="{05C17102-E5B9-724E-A49B-5C0CCE52CA40}" dt="2022-03-08T22:41:23.633" v="263" actId="26606"/>
        <pc:sldMkLst>
          <pc:docMk/>
          <pc:sldMk cId="3368881498" sldId="258"/>
        </pc:sldMkLst>
        <pc:spChg chg="mod">
          <ac:chgData name="Wang,Emily" userId="c2717dad-6e1a-4473-81d4-bd7db2fb737f" providerId="ADAL" clId="{05C17102-E5B9-724E-A49B-5C0CCE52CA40}" dt="2022-03-08T22:41:23.633" v="263" actId="26606"/>
          <ac:spMkLst>
            <pc:docMk/>
            <pc:sldMk cId="3368881498" sldId="258"/>
            <ac:spMk id="2" creationId="{F3A881B8-6186-1E41-A15C-3FF6E8E614C2}"/>
          </ac:spMkLst>
        </pc:spChg>
        <pc:spChg chg="mod">
          <ac:chgData name="Wang,Emily" userId="c2717dad-6e1a-4473-81d4-bd7db2fb737f" providerId="ADAL" clId="{05C17102-E5B9-724E-A49B-5C0CCE52CA40}" dt="2022-03-08T22:41:23.633" v="263" actId="26606"/>
          <ac:spMkLst>
            <pc:docMk/>
            <pc:sldMk cId="3368881498" sldId="258"/>
            <ac:spMk id="3" creationId="{0680F11A-8D56-CF4F-B59C-BBCA8B94A7E0}"/>
          </ac:spMkLst>
        </pc:spChg>
        <pc:spChg chg="add">
          <ac:chgData name="Wang,Emily" userId="c2717dad-6e1a-4473-81d4-bd7db2fb737f" providerId="ADAL" clId="{05C17102-E5B9-724E-A49B-5C0CCE52CA40}" dt="2022-03-08T22:41:23.633" v="263" actId="26606"/>
          <ac:spMkLst>
            <pc:docMk/>
            <pc:sldMk cId="3368881498" sldId="258"/>
            <ac:spMk id="10" creationId="{2B566528-1B12-4246-9431-5C2D7D081168}"/>
          </ac:spMkLst>
        </pc:spChg>
        <pc:spChg chg="add">
          <ac:chgData name="Wang,Emily" userId="c2717dad-6e1a-4473-81d4-bd7db2fb737f" providerId="ADAL" clId="{05C17102-E5B9-724E-A49B-5C0CCE52CA40}" dt="2022-03-08T22:41:23.633" v="263" actId="26606"/>
          <ac:spMkLst>
            <pc:docMk/>
            <pc:sldMk cId="3368881498" sldId="258"/>
            <ac:spMk id="12" creationId="{D3F51FEB-38FB-4F6C-9F7B-2F2AFAB65463}"/>
          </ac:spMkLst>
        </pc:spChg>
        <pc:spChg chg="add">
          <ac:chgData name="Wang,Emily" userId="c2717dad-6e1a-4473-81d4-bd7db2fb737f" providerId="ADAL" clId="{05C17102-E5B9-724E-A49B-5C0CCE52CA40}" dt="2022-03-08T22:41:23.633" v="263" actId="26606"/>
          <ac:spMkLst>
            <pc:docMk/>
            <pc:sldMk cId="3368881498" sldId="258"/>
            <ac:spMk id="14" creationId="{1E547BA6-BAE0-43BB-A7CA-60F69CE252F0}"/>
          </ac:spMkLst>
        </pc:spChg>
        <pc:grpChg chg="add">
          <ac:chgData name="Wang,Emily" userId="c2717dad-6e1a-4473-81d4-bd7db2fb737f" providerId="ADAL" clId="{05C17102-E5B9-724E-A49B-5C0CCE52CA40}" dt="2022-03-08T22:41:23.633" v="263" actId="26606"/>
          <ac:grpSpMkLst>
            <pc:docMk/>
            <pc:sldMk cId="3368881498" sldId="258"/>
            <ac:grpSpMk id="16" creationId="{912209CB-3E4C-43AE-B507-08269FAE89F5}"/>
          </ac:grpSpMkLst>
        </pc:grpChg>
        <pc:picChg chg="add mod">
          <ac:chgData name="Wang,Emily" userId="c2717dad-6e1a-4473-81d4-bd7db2fb737f" providerId="ADAL" clId="{05C17102-E5B9-724E-A49B-5C0CCE52CA40}" dt="2022-03-08T22:41:23.633" v="263" actId="26606"/>
          <ac:picMkLst>
            <pc:docMk/>
            <pc:sldMk cId="3368881498" sldId="258"/>
            <ac:picMk id="5" creationId="{A7CAD8B7-D308-8540-B5AD-B4B811B7BBA9}"/>
          </ac:picMkLst>
        </pc:picChg>
      </pc:sldChg>
      <pc:sldChg chg="addSp delSp modSp new mod setBg">
        <pc:chgData name="Wang,Emily" userId="c2717dad-6e1a-4473-81d4-bd7db2fb737f" providerId="ADAL" clId="{05C17102-E5B9-724E-A49B-5C0CCE52CA40}" dt="2022-03-08T22:48:29.605" v="300" actId="255"/>
        <pc:sldMkLst>
          <pc:docMk/>
          <pc:sldMk cId="3988953199" sldId="259"/>
        </pc:sldMkLst>
        <pc:spChg chg="mod">
          <ac:chgData name="Wang,Emily" userId="c2717dad-6e1a-4473-81d4-bd7db2fb737f" providerId="ADAL" clId="{05C17102-E5B9-724E-A49B-5C0CCE52CA40}" dt="2022-03-08T22:48:16.622" v="299" actId="26606"/>
          <ac:spMkLst>
            <pc:docMk/>
            <pc:sldMk cId="3988953199" sldId="259"/>
            <ac:spMk id="2" creationId="{D05929F8-2E53-8A42-BD0D-CB0BC5149F51}"/>
          </ac:spMkLst>
        </pc:spChg>
        <pc:spChg chg="mod">
          <ac:chgData name="Wang,Emily" userId="c2717dad-6e1a-4473-81d4-bd7db2fb737f" providerId="ADAL" clId="{05C17102-E5B9-724E-A49B-5C0CCE52CA40}" dt="2022-03-08T22:48:29.605" v="300" actId="255"/>
          <ac:spMkLst>
            <pc:docMk/>
            <pc:sldMk cId="3988953199" sldId="259"/>
            <ac:spMk id="3" creationId="{84F27CDA-BE83-BC4B-B03C-1AA72F81D756}"/>
          </ac:spMkLst>
        </pc:spChg>
        <pc:spChg chg="add del">
          <ac:chgData name="Wang,Emily" userId="c2717dad-6e1a-4473-81d4-bd7db2fb737f" providerId="ADAL" clId="{05C17102-E5B9-724E-A49B-5C0CCE52CA40}" dt="2022-03-08T22:48:15.435" v="296" actId="26606"/>
          <ac:spMkLst>
            <pc:docMk/>
            <pc:sldMk cId="3988953199" sldId="259"/>
            <ac:spMk id="8" creationId="{1B15ED52-F352-441B-82BF-E0EA34836D08}"/>
          </ac:spMkLst>
        </pc:spChg>
        <pc:spChg chg="add del">
          <ac:chgData name="Wang,Emily" userId="c2717dad-6e1a-4473-81d4-bd7db2fb737f" providerId="ADAL" clId="{05C17102-E5B9-724E-A49B-5C0CCE52CA40}" dt="2022-03-08T22:48:15.435" v="296" actId="26606"/>
          <ac:spMkLst>
            <pc:docMk/>
            <pc:sldMk cId="3988953199" sldId="259"/>
            <ac:spMk id="10" creationId="{3B2E3793-BFE6-45A2-9B7B-E18844431C99}"/>
          </ac:spMkLst>
        </pc:spChg>
        <pc:spChg chg="add del">
          <ac:chgData name="Wang,Emily" userId="c2717dad-6e1a-4473-81d4-bd7db2fb737f" providerId="ADAL" clId="{05C17102-E5B9-724E-A49B-5C0CCE52CA40}" dt="2022-03-08T22:48:15.435" v="296" actId="26606"/>
          <ac:spMkLst>
            <pc:docMk/>
            <pc:sldMk cId="3988953199" sldId="259"/>
            <ac:spMk id="12" creationId="{BC4C4868-CB8F-4AF9-9CDB-8108F2C19B67}"/>
          </ac:spMkLst>
        </pc:spChg>
        <pc:spChg chg="add del">
          <ac:chgData name="Wang,Emily" userId="c2717dad-6e1a-4473-81d4-bd7db2fb737f" providerId="ADAL" clId="{05C17102-E5B9-724E-A49B-5C0CCE52CA40}" dt="2022-03-08T22:48:15.435" v="296" actId="26606"/>
          <ac:spMkLst>
            <pc:docMk/>
            <pc:sldMk cId="3988953199" sldId="259"/>
            <ac:spMk id="14" creationId="{375E0459-6403-40CD-989D-56A4407CA12E}"/>
          </ac:spMkLst>
        </pc:spChg>
        <pc:spChg chg="add del">
          <ac:chgData name="Wang,Emily" userId="c2717dad-6e1a-4473-81d4-bd7db2fb737f" providerId="ADAL" clId="{05C17102-E5B9-724E-A49B-5C0CCE52CA40}" dt="2022-03-08T22:48:15.435" v="296" actId="26606"/>
          <ac:spMkLst>
            <pc:docMk/>
            <pc:sldMk cId="3988953199" sldId="259"/>
            <ac:spMk id="16" creationId="{53E5B1A8-3AC9-4BD1-9BBC-78CA94F2D1BA}"/>
          </ac:spMkLst>
        </pc:spChg>
        <pc:spChg chg="add del">
          <ac:chgData name="Wang,Emily" userId="c2717dad-6e1a-4473-81d4-bd7db2fb737f" providerId="ADAL" clId="{05C17102-E5B9-724E-A49B-5C0CCE52CA40}" dt="2022-03-08T22:48:16.607" v="298" actId="26606"/>
          <ac:spMkLst>
            <pc:docMk/>
            <pc:sldMk cId="3988953199" sldId="259"/>
            <ac:spMk id="24" creationId="{815925C2-A704-4D47-B1C1-3FCA52512EC1}"/>
          </ac:spMkLst>
        </pc:spChg>
        <pc:spChg chg="add del">
          <ac:chgData name="Wang,Emily" userId="c2717dad-6e1a-4473-81d4-bd7db2fb737f" providerId="ADAL" clId="{05C17102-E5B9-724E-A49B-5C0CCE52CA40}" dt="2022-03-08T22:48:16.607" v="298" actId="26606"/>
          <ac:spMkLst>
            <pc:docMk/>
            <pc:sldMk cId="3988953199" sldId="259"/>
            <ac:spMk id="25" creationId="{01D4315C-C23C-4FD3-98DF-08C29E2292A8}"/>
          </ac:spMkLst>
        </pc:spChg>
        <pc:spChg chg="add">
          <ac:chgData name="Wang,Emily" userId="c2717dad-6e1a-4473-81d4-bd7db2fb737f" providerId="ADAL" clId="{05C17102-E5B9-724E-A49B-5C0CCE52CA40}" dt="2022-03-08T22:48:16.622" v="299" actId="26606"/>
          <ac:spMkLst>
            <pc:docMk/>
            <pc:sldMk cId="3988953199" sldId="259"/>
            <ac:spMk id="30" creationId="{1B15ED52-F352-441B-82BF-E0EA34836D08}"/>
          </ac:spMkLst>
        </pc:spChg>
        <pc:spChg chg="add">
          <ac:chgData name="Wang,Emily" userId="c2717dad-6e1a-4473-81d4-bd7db2fb737f" providerId="ADAL" clId="{05C17102-E5B9-724E-A49B-5C0CCE52CA40}" dt="2022-03-08T22:48:16.622" v="299" actId="26606"/>
          <ac:spMkLst>
            <pc:docMk/>
            <pc:sldMk cId="3988953199" sldId="259"/>
            <ac:spMk id="31" creationId="{3B2E3793-BFE6-45A2-9B7B-E18844431C99}"/>
          </ac:spMkLst>
        </pc:spChg>
        <pc:spChg chg="add">
          <ac:chgData name="Wang,Emily" userId="c2717dad-6e1a-4473-81d4-bd7db2fb737f" providerId="ADAL" clId="{05C17102-E5B9-724E-A49B-5C0CCE52CA40}" dt="2022-03-08T22:48:16.622" v="299" actId="26606"/>
          <ac:spMkLst>
            <pc:docMk/>
            <pc:sldMk cId="3988953199" sldId="259"/>
            <ac:spMk id="32" creationId="{BC4C4868-CB8F-4AF9-9CDB-8108F2C19B67}"/>
          </ac:spMkLst>
        </pc:spChg>
        <pc:spChg chg="add">
          <ac:chgData name="Wang,Emily" userId="c2717dad-6e1a-4473-81d4-bd7db2fb737f" providerId="ADAL" clId="{05C17102-E5B9-724E-A49B-5C0CCE52CA40}" dt="2022-03-08T22:48:16.622" v="299" actId="26606"/>
          <ac:spMkLst>
            <pc:docMk/>
            <pc:sldMk cId="3988953199" sldId="259"/>
            <ac:spMk id="33" creationId="{375E0459-6403-40CD-989D-56A4407CA12E}"/>
          </ac:spMkLst>
        </pc:spChg>
        <pc:spChg chg="add">
          <ac:chgData name="Wang,Emily" userId="c2717dad-6e1a-4473-81d4-bd7db2fb737f" providerId="ADAL" clId="{05C17102-E5B9-724E-A49B-5C0CCE52CA40}" dt="2022-03-08T22:48:16.622" v="299" actId="26606"/>
          <ac:spMkLst>
            <pc:docMk/>
            <pc:sldMk cId="3988953199" sldId="259"/>
            <ac:spMk id="34" creationId="{53E5B1A8-3AC9-4BD1-9BBC-78CA94F2D1BA}"/>
          </ac:spMkLst>
        </pc:spChg>
        <pc:grpChg chg="add del">
          <ac:chgData name="Wang,Emily" userId="c2717dad-6e1a-4473-81d4-bd7db2fb737f" providerId="ADAL" clId="{05C17102-E5B9-724E-A49B-5C0CCE52CA40}" dt="2022-03-08T22:48:16.607" v="298" actId="26606"/>
          <ac:grpSpMkLst>
            <pc:docMk/>
            <pc:sldMk cId="3988953199" sldId="259"/>
            <ac:grpSpMk id="26" creationId="{5E6B47BC-43FD-4C91-8BFF-B41B99A8A39E}"/>
          </ac:grpSpMkLst>
        </pc:grpChg>
        <pc:grpChg chg="add del">
          <ac:chgData name="Wang,Emily" userId="c2717dad-6e1a-4473-81d4-bd7db2fb737f" providerId="ADAL" clId="{05C17102-E5B9-724E-A49B-5C0CCE52CA40}" dt="2022-03-08T22:48:16.607" v="298" actId="26606"/>
          <ac:grpSpMkLst>
            <pc:docMk/>
            <pc:sldMk cId="3988953199" sldId="259"/>
            <ac:grpSpMk id="28" creationId="{43F5E015-E085-4624-B431-B42414448684}"/>
          </ac:grpSpMkLst>
        </pc:grpChg>
      </pc:sldChg>
      <pc:sldChg chg="addSp delSp modSp new mod setBg">
        <pc:chgData name="Wang,Emily" userId="c2717dad-6e1a-4473-81d4-bd7db2fb737f" providerId="ADAL" clId="{05C17102-E5B9-724E-A49B-5C0CCE52CA40}" dt="2022-03-09T20:23:16.832" v="1546" actId="20577"/>
        <pc:sldMkLst>
          <pc:docMk/>
          <pc:sldMk cId="1132918609" sldId="260"/>
        </pc:sldMkLst>
        <pc:spChg chg="mod">
          <ac:chgData name="Wang,Emily" userId="c2717dad-6e1a-4473-81d4-bd7db2fb737f" providerId="ADAL" clId="{05C17102-E5B9-724E-A49B-5C0CCE52CA40}" dt="2022-03-08T22:52:13.718" v="426" actId="26606"/>
          <ac:spMkLst>
            <pc:docMk/>
            <pc:sldMk cId="1132918609" sldId="260"/>
            <ac:spMk id="2" creationId="{C5C9A4C4-AE30-5F4E-8855-DD84CED0C320}"/>
          </ac:spMkLst>
        </pc:spChg>
        <pc:spChg chg="del mod">
          <ac:chgData name="Wang,Emily" userId="c2717dad-6e1a-4473-81d4-bd7db2fb737f" providerId="ADAL" clId="{05C17102-E5B9-724E-A49B-5C0CCE52CA40}" dt="2022-03-08T22:52:13.718" v="426" actId="26606"/>
          <ac:spMkLst>
            <pc:docMk/>
            <pc:sldMk cId="1132918609" sldId="260"/>
            <ac:spMk id="3" creationId="{EA3BD08C-4831-F249-93B2-E9BF28CFB0D1}"/>
          </ac:spMkLst>
        </pc:spChg>
        <pc:spChg chg="add">
          <ac:chgData name="Wang,Emily" userId="c2717dad-6e1a-4473-81d4-bd7db2fb737f" providerId="ADAL" clId="{05C17102-E5B9-724E-A49B-5C0CCE52CA40}" dt="2022-03-08T22:52:13.718" v="426" actId="26606"/>
          <ac:spMkLst>
            <pc:docMk/>
            <pc:sldMk cId="1132918609" sldId="260"/>
            <ac:spMk id="9" creationId="{B819A166-7571-4003-A6B8-B62034C3ED30}"/>
          </ac:spMkLst>
        </pc:spChg>
        <pc:graphicFrameChg chg="add mod">
          <ac:chgData name="Wang,Emily" userId="c2717dad-6e1a-4473-81d4-bd7db2fb737f" providerId="ADAL" clId="{05C17102-E5B9-724E-A49B-5C0CCE52CA40}" dt="2022-03-09T20:23:16.832" v="1546" actId="20577"/>
          <ac:graphicFrameMkLst>
            <pc:docMk/>
            <pc:sldMk cId="1132918609" sldId="260"/>
            <ac:graphicFrameMk id="5" creationId="{424842F5-BAC1-4FA9-BF06-7D3206413525}"/>
          </ac:graphicFrameMkLst>
        </pc:graphicFrameChg>
        <pc:picChg chg="add del mod">
          <ac:chgData name="Wang,Emily" userId="c2717dad-6e1a-4473-81d4-bd7db2fb737f" providerId="ADAL" clId="{05C17102-E5B9-724E-A49B-5C0CCE52CA40}" dt="2022-03-08T18:55:31.726" v="108"/>
          <ac:picMkLst>
            <pc:docMk/>
            <pc:sldMk cId="1132918609" sldId="260"/>
            <ac:picMk id="1026" creationId="{7ADD569C-A27D-8142-9D47-F4ECEE7B67B6}"/>
          </ac:picMkLst>
        </pc:picChg>
      </pc:sldChg>
      <pc:sldChg chg="addSp delSp modSp new mod setBg setClrOvrMap">
        <pc:chgData name="Wang,Emily" userId="c2717dad-6e1a-4473-81d4-bd7db2fb737f" providerId="ADAL" clId="{05C17102-E5B9-724E-A49B-5C0CCE52CA40}" dt="2022-03-08T23:00:52.451" v="786" actId="26606"/>
        <pc:sldMkLst>
          <pc:docMk/>
          <pc:sldMk cId="369294727" sldId="261"/>
        </pc:sldMkLst>
        <pc:spChg chg="mod">
          <ac:chgData name="Wang,Emily" userId="c2717dad-6e1a-4473-81d4-bd7db2fb737f" providerId="ADAL" clId="{05C17102-E5B9-724E-A49B-5C0CCE52CA40}" dt="2022-03-08T23:00:34.847" v="782" actId="26606"/>
          <ac:spMkLst>
            <pc:docMk/>
            <pc:sldMk cId="369294727" sldId="261"/>
            <ac:spMk id="2" creationId="{871E8358-C461-794A-A7CA-DB48E56AEBC1}"/>
          </ac:spMkLst>
        </pc:spChg>
        <pc:spChg chg="add del mod">
          <ac:chgData name="Wang,Emily" userId="c2717dad-6e1a-4473-81d4-bd7db2fb737f" providerId="ADAL" clId="{05C17102-E5B9-724E-A49B-5C0CCE52CA40}" dt="2022-03-08T23:00:34.876" v="783" actId="26606"/>
          <ac:spMkLst>
            <pc:docMk/>
            <pc:sldMk cId="369294727" sldId="261"/>
            <ac:spMk id="3" creationId="{00CA6D74-A452-9145-B998-6B0E0FAA8B18}"/>
          </ac:spMkLst>
        </pc:spChg>
        <pc:spChg chg="add del">
          <ac:chgData name="Wang,Emily" userId="c2717dad-6e1a-4473-81d4-bd7db2fb737f" providerId="ADAL" clId="{05C17102-E5B9-724E-A49B-5C0CCE52CA40}" dt="2022-03-08T23:00:34.847" v="782" actId="26606"/>
          <ac:spMkLst>
            <pc:docMk/>
            <pc:sldMk cId="369294727" sldId="261"/>
            <ac:spMk id="10" creationId="{CF62D2A7-8207-488C-9F46-316BA81A16C8}"/>
          </ac:spMkLst>
        </pc:spChg>
        <pc:graphicFrameChg chg="add del">
          <ac:chgData name="Wang,Emily" userId="c2717dad-6e1a-4473-81d4-bd7db2fb737f" providerId="ADAL" clId="{05C17102-E5B9-724E-A49B-5C0CCE52CA40}" dt="2022-03-08T23:00:34.847" v="782" actId="26606"/>
          <ac:graphicFrameMkLst>
            <pc:docMk/>
            <pc:sldMk cId="369294727" sldId="261"/>
            <ac:graphicFrameMk id="5" creationId="{3CA54C27-DD77-46F1-96E7-55F45257DD2F}"/>
          </ac:graphicFrameMkLst>
        </pc:graphicFrameChg>
        <pc:graphicFrameChg chg="add mod modGraphic">
          <ac:chgData name="Wang,Emily" userId="c2717dad-6e1a-4473-81d4-bd7db2fb737f" providerId="ADAL" clId="{05C17102-E5B9-724E-A49B-5C0CCE52CA40}" dt="2022-03-08T23:00:52.451" v="786" actId="26606"/>
          <ac:graphicFrameMkLst>
            <pc:docMk/>
            <pc:sldMk cId="369294727" sldId="261"/>
            <ac:graphicFrameMk id="12" creationId="{6921BAC7-4B2D-440A-9BF5-7EF087755CC4}"/>
          </ac:graphicFrameMkLst>
        </pc:graphicFrameChg>
        <pc:picChg chg="add del">
          <ac:chgData name="Wang,Emily" userId="c2717dad-6e1a-4473-81d4-bd7db2fb737f" providerId="ADAL" clId="{05C17102-E5B9-724E-A49B-5C0CCE52CA40}" dt="2022-03-08T23:00:34.847" v="782" actId="26606"/>
          <ac:picMkLst>
            <pc:docMk/>
            <pc:sldMk cId="369294727" sldId="261"/>
            <ac:picMk id="6" creationId="{7744A39F-CD42-4E52-AB33-7C88B3875CEA}"/>
          </ac:picMkLst>
        </pc:picChg>
      </pc:sldChg>
      <pc:sldChg chg="addSp delSp modSp new mod setBg">
        <pc:chgData name="Wang,Emily" userId="c2717dad-6e1a-4473-81d4-bd7db2fb737f" providerId="ADAL" clId="{05C17102-E5B9-724E-A49B-5C0CCE52CA40}" dt="2022-03-08T23:02:56.344" v="792" actId="26606"/>
        <pc:sldMkLst>
          <pc:docMk/>
          <pc:sldMk cId="1304718673" sldId="262"/>
        </pc:sldMkLst>
        <pc:spChg chg="mod">
          <ac:chgData name="Wang,Emily" userId="c2717dad-6e1a-4473-81d4-bd7db2fb737f" providerId="ADAL" clId="{05C17102-E5B9-724E-A49B-5C0CCE52CA40}" dt="2022-03-08T23:02:56.344" v="792" actId="26606"/>
          <ac:spMkLst>
            <pc:docMk/>
            <pc:sldMk cId="1304718673" sldId="262"/>
            <ac:spMk id="2" creationId="{5E5C0115-DFF8-C746-964F-A0385DA5E9B3}"/>
          </ac:spMkLst>
        </pc:spChg>
        <pc:spChg chg="del">
          <ac:chgData name="Wang,Emily" userId="c2717dad-6e1a-4473-81d4-bd7db2fb737f" providerId="ADAL" clId="{05C17102-E5B9-724E-A49B-5C0CCE52CA40}" dt="2022-03-08T23:02:49.438" v="789"/>
          <ac:spMkLst>
            <pc:docMk/>
            <pc:sldMk cId="1304718673" sldId="262"/>
            <ac:spMk id="3" creationId="{4C4335F2-A9D5-0B48-A6B3-E2D51A84BB09}"/>
          </ac:spMkLst>
        </pc:spChg>
        <pc:spChg chg="add">
          <ac:chgData name="Wang,Emily" userId="c2717dad-6e1a-4473-81d4-bd7db2fb737f" providerId="ADAL" clId="{05C17102-E5B9-724E-A49B-5C0CCE52CA40}" dt="2022-03-08T23:02:56.344" v="792" actId="26606"/>
          <ac:spMkLst>
            <pc:docMk/>
            <pc:sldMk cId="1304718673" sldId="262"/>
            <ac:spMk id="12" creationId="{7F57BEA8-497D-4AA8-8A18-BDCD696B25FE}"/>
          </ac:spMkLst>
        </pc:spChg>
        <pc:picChg chg="add mod">
          <ac:chgData name="Wang,Emily" userId="c2717dad-6e1a-4473-81d4-bd7db2fb737f" providerId="ADAL" clId="{05C17102-E5B9-724E-A49B-5C0CCE52CA40}" dt="2022-03-08T23:02:56.344" v="792" actId="26606"/>
          <ac:picMkLst>
            <pc:docMk/>
            <pc:sldMk cId="1304718673" sldId="262"/>
            <ac:picMk id="5" creationId="{82A64492-2D6F-8947-B04E-C29F0B6CACAA}"/>
          </ac:picMkLst>
        </pc:picChg>
        <pc:cxnChg chg="add">
          <ac:chgData name="Wang,Emily" userId="c2717dad-6e1a-4473-81d4-bd7db2fb737f" providerId="ADAL" clId="{05C17102-E5B9-724E-A49B-5C0CCE52CA40}" dt="2022-03-08T23:02:56.344" v="792" actId="26606"/>
          <ac:cxnSpMkLst>
            <pc:docMk/>
            <pc:sldMk cId="1304718673" sldId="262"/>
            <ac:cxnSpMk id="10" creationId="{D2E961F1-4A28-4A5F-BBD4-6E400E5E6C75}"/>
          </ac:cxnSpMkLst>
        </pc:cxnChg>
        <pc:cxnChg chg="add">
          <ac:chgData name="Wang,Emily" userId="c2717dad-6e1a-4473-81d4-bd7db2fb737f" providerId="ADAL" clId="{05C17102-E5B9-724E-A49B-5C0CCE52CA40}" dt="2022-03-08T23:02:56.344" v="792" actId="26606"/>
          <ac:cxnSpMkLst>
            <pc:docMk/>
            <pc:sldMk cId="1304718673" sldId="262"/>
            <ac:cxnSpMk id="14" creationId="{A82415D3-DDE5-4D63-8CB3-23A5EC581B27}"/>
          </ac:cxnSpMkLst>
        </pc:cxnChg>
        <pc:cxnChg chg="add">
          <ac:chgData name="Wang,Emily" userId="c2717dad-6e1a-4473-81d4-bd7db2fb737f" providerId="ADAL" clId="{05C17102-E5B9-724E-A49B-5C0CCE52CA40}" dt="2022-03-08T23:02:56.344" v="792" actId="26606"/>
          <ac:cxnSpMkLst>
            <pc:docMk/>
            <pc:sldMk cId="1304718673" sldId="262"/>
            <ac:cxnSpMk id="16" creationId="{AD7193FB-6AE6-4B3B-8F89-56B55DD63B4D}"/>
          </ac:cxnSpMkLst>
        </pc:cxnChg>
      </pc:sldChg>
      <pc:sldChg chg="addSp delSp modSp new mod ord setBg">
        <pc:chgData name="Wang,Emily" userId="c2717dad-6e1a-4473-81d4-bd7db2fb737f" providerId="ADAL" clId="{05C17102-E5B9-724E-A49B-5C0CCE52CA40}" dt="2022-03-08T23:08:47.689" v="956" actId="20577"/>
        <pc:sldMkLst>
          <pc:docMk/>
          <pc:sldMk cId="3401364837" sldId="263"/>
        </pc:sldMkLst>
        <pc:spChg chg="mod">
          <ac:chgData name="Wang,Emily" userId="c2717dad-6e1a-4473-81d4-bd7db2fb737f" providerId="ADAL" clId="{05C17102-E5B9-724E-A49B-5C0CCE52CA40}" dt="2022-03-08T23:06:21.587" v="833" actId="26606"/>
          <ac:spMkLst>
            <pc:docMk/>
            <pc:sldMk cId="3401364837" sldId="263"/>
            <ac:spMk id="2" creationId="{8E0A2AB7-E48C-2F44-81BC-856681E541A3}"/>
          </ac:spMkLst>
        </pc:spChg>
        <pc:spChg chg="del">
          <ac:chgData name="Wang,Emily" userId="c2717dad-6e1a-4473-81d4-bd7db2fb737f" providerId="ADAL" clId="{05C17102-E5B9-724E-A49B-5C0CCE52CA40}" dt="2022-03-08T23:03:26.619" v="801"/>
          <ac:spMkLst>
            <pc:docMk/>
            <pc:sldMk cId="3401364837" sldId="263"/>
            <ac:spMk id="3" creationId="{C16F64B9-06F9-914C-B44F-87EBB4A81D0C}"/>
          </ac:spMkLst>
        </pc:spChg>
        <pc:spChg chg="add mod ord">
          <ac:chgData name="Wang,Emily" userId="c2717dad-6e1a-4473-81d4-bd7db2fb737f" providerId="ADAL" clId="{05C17102-E5B9-724E-A49B-5C0CCE52CA40}" dt="2022-03-08T23:08:47.689" v="956" actId="20577"/>
          <ac:spMkLst>
            <pc:docMk/>
            <pc:sldMk cId="3401364837" sldId="263"/>
            <ac:spMk id="11" creationId="{F18A85A7-1964-41EA-8BA8-7E69B3A65F51}"/>
          </ac:spMkLst>
        </pc:spChg>
        <pc:spChg chg="add del">
          <ac:chgData name="Wang,Emily" userId="c2717dad-6e1a-4473-81d4-bd7db2fb737f" providerId="ADAL" clId="{05C17102-E5B9-724E-A49B-5C0CCE52CA40}" dt="2022-03-08T23:05:57.456" v="828" actId="26606"/>
          <ac:spMkLst>
            <pc:docMk/>
            <pc:sldMk cId="3401364837" sldId="263"/>
            <ac:spMk id="12" creationId="{C4879EFC-8E62-4E00-973C-C45EE9EC676D}"/>
          </ac:spMkLst>
        </pc:spChg>
        <pc:spChg chg="add del">
          <ac:chgData name="Wang,Emily" userId="c2717dad-6e1a-4473-81d4-bd7db2fb737f" providerId="ADAL" clId="{05C17102-E5B9-724E-A49B-5C0CCE52CA40}" dt="2022-03-08T23:05:57.456" v="828" actId="26606"/>
          <ac:spMkLst>
            <pc:docMk/>
            <pc:sldMk cId="3401364837" sldId="263"/>
            <ac:spMk id="14" creationId="{D6A9C53F-5F90-40A5-8C85-5412D39C8C68}"/>
          </ac:spMkLst>
        </pc:spChg>
        <pc:spChg chg="add del">
          <ac:chgData name="Wang,Emily" userId="c2717dad-6e1a-4473-81d4-bd7db2fb737f" providerId="ADAL" clId="{05C17102-E5B9-724E-A49B-5C0CCE52CA40}" dt="2022-03-08T23:06:21.595" v="834" actId="26606"/>
          <ac:spMkLst>
            <pc:docMk/>
            <pc:sldMk cId="3401364837" sldId="263"/>
            <ac:spMk id="19" creationId="{2B566528-1B12-4246-9431-5C2D7D081168}"/>
          </ac:spMkLst>
        </pc:spChg>
        <pc:spChg chg="add del">
          <ac:chgData name="Wang,Emily" userId="c2717dad-6e1a-4473-81d4-bd7db2fb737f" providerId="ADAL" clId="{05C17102-E5B9-724E-A49B-5C0CCE52CA40}" dt="2022-03-08T23:06:15.795" v="831" actId="26606"/>
          <ac:spMkLst>
            <pc:docMk/>
            <pc:sldMk cId="3401364837" sldId="263"/>
            <ac:spMk id="27" creationId="{B712E947-0734-45F9-9C4F-41114EC3A33E}"/>
          </ac:spMkLst>
        </pc:spChg>
        <pc:spChg chg="add del">
          <ac:chgData name="Wang,Emily" userId="c2717dad-6e1a-4473-81d4-bd7db2fb737f" providerId="ADAL" clId="{05C17102-E5B9-724E-A49B-5C0CCE52CA40}" dt="2022-03-08T23:06:21.587" v="833" actId="26606"/>
          <ac:spMkLst>
            <pc:docMk/>
            <pc:sldMk cId="3401364837" sldId="263"/>
            <ac:spMk id="34" creationId="{5E52985E-2553-471E-82AA-5ED7A329890A}"/>
          </ac:spMkLst>
        </pc:spChg>
        <pc:spChg chg="add">
          <ac:chgData name="Wang,Emily" userId="c2717dad-6e1a-4473-81d4-bd7db2fb737f" providerId="ADAL" clId="{05C17102-E5B9-724E-A49B-5C0CCE52CA40}" dt="2022-03-08T23:06:21.595" v="834" actId="26606"/>
          <ac:spMkLst>
            <pc:docMk/>
            <pc:sldMk cId="3401364837" sldId="263"/>
            <ac:spMk id="37" creationId="{2B566528-1B12-4246-9431-5C2D7D081168}"/>
          </ac:spMkLst>
        </pc:spChg>
        <pc:grpChg chg="add del">
          <ac:chgData name="Wang,Emily" userId="c2717dad-6e1a-4473-81d4-bd7db2fb737f" providerId="ADAL" clId="{05C17102-E5B9-724E-A49B-5C0CCE52CA40}" dt="2022-03-08T23:06:21.595" v="834" actId="26606"/>
          <ac:grpSpMkLst>
            <pc:docMk/>
            <pc:sldMk cId="3401364837" sldId="263"/>
            <ac:grpSpMk id="16" creationId="{5995D10D-E9C9-47DB-AE7E-801FEF38F5C9}"/>
          </ac:grpSpMkLst>
        </pc:grpChg>
        <pc:grpChg chg="add del">
          <ac:chgData name="Wang,Emily" userId="c2717dad-6e1a-4473-81d4-bd7db2fb737f" providerId="ADAL" clId="{05C17102-E5B9-724E-A49B-5C0CCE52CA40}" dt="2022-03-08T23:06:21.595" v="834" actId="26606"/>
          <ac:grpSpMkLst>
            <pc:docMk/>
            <pc:sldMk cId="3401364837" sldId="263"/>
            <ac:grpSpMk id="20" creationId="{828A5161-06F1-46CF-8AD7-844680A59E13}"/>
          </ac:grpSpMkLst>
        </pc:grpChg>
        <pc:grpChg chg="add del">
          <ac:chgData name="Wang,Emily" userId="c2717dad-6e1a-4473-81d4-bd7db2fb737f" providerId="ADAL" clId="{05C17102-E5B9-724E-A49B-5C0CCE52CA40}" dt="2022-03-08T23:06:15.795" v="831" actId="26606"/>
          <ac:grpSpMkLst>
            <pc:docMk/>
            <pc:sldMk cId="3401364837" sldId="263"/>
            <ac:grpSpMk id="29" creationId="{12B3290A-D3BF-4B87-B55B-FD9A98B49727}"/>
          </ac:grpSpMkLst>
        </pc:grpChg>
        <pc:grpChg chg="add">
          <ac:chgData name="Wang,Emily" userId="c2717dad-6e1a-4473-81d4-bd7db2fb737f" providerId="ADAL" clId="{05C17102-E5B9-724E-A49B-5C0CCE52CA40}" dt="2022-03-08T23:06:21.595" v="834" actId="26606"/>
          <ac:grpSpMkLst>
            <pc:docMk/>
            <pc:sldMk cId="3401364837" sldId="263"/>
            <ac:grpSpMk id="33" creationId="{3EA7D759-6BEF-4CBD-A325-BCFA77832B3F}"/>
          </ac:grpSpMkLst>
        </pc:grpChg>
        <pc:grpChg chg="add">
          <ac:chgData name="Wang,Emily" userId="c2717dad-6e1a-4473-81d4-bd7db2fb737f" providerId="ADAL" clId="{05C17102-E5B9-724E-A49B-5C0CCE52CA40}" dt="2022-03-08T23:06:21.595" v="834" actId="26606"/>
          <ac:grpSpMkLst>
            <pc:docMk/>
            <pc:sldMk cId="3401364837" sldId="263"/>
            <ac:grpSpMk id="38" creationId="{287F69AB-2350-44E3-9076-00265B93F313}"/>
          </ac:grpSpMkLst>
        </pc:grpChg>
        <pc:picChg chg="add mod ord">
          <ac:chgData name="Wang,Emily" userId="c2717dad-6e1a-4473-81d4-bd7db2fb737f" providerId="ADAL" clId="{05C17102-E5B9-724E-A49B-5C0CCE52CA40}" dt="2022-03-08T23:08:32.351" v="954" actId="1076"/>
          <ac:picMkLst>
            <pc:docMk/>
            <pc:sldMk cId="3401364837" sldId="263"/>
            <ac:picMk id="5" creationId="{6ED42FC0-1DB3-F045-8C0C-C58617C09ED9}"/>
          </ac:picMkLst>
        </pc:picChg>
        <pc:picChg chg="add mod">
          <ac:chgData name="Wang,Emily" userId="c2717dad-6e1a-4473-81d4-bd7db2fb737f" providerId="ADAL" clId="{05C17102-E5B9-724E-A49B-5C0CCE52CA40}" dt="2022-03-08T23:08:36.293" v="955" actId="1076"/>
          <ac:picMkLst>
            <pc:docMk/>
            <pc:sldMk cId="3401364837" sldId="263"/>
            <ac:picMk id="7" creationId="{1289BFBF-C421-064D-BE08-1E56FACA35A7}"/>
          </ac:picMkLst>
        </pc:picChg>
        <pc:cxnChg chg="add del">
          <ac:chgData name="Wang,Emily" userId="c2717dad-6e1a-4473-81d4-bd7db2fb737f" providerId="ADAL" clId="{05C17102-E5B9-724E-A49B-5C0CCE52CA40}" dt="2022-03-08T23:06:21.587" v="833" actId="26606"/>
          <ac:cxnSpMkLst>
            <pc:docMk/>
            <pc:sldMk cId="3401364837" sldId="263"/>
            <ac:cxnSpMk id="35" creationId="{DAE3ABC6-4042-4293-A7DF-F01181363B7E}"/>
          </ac:cxnSpMkLst>
        </pc:cxnChg>
      </pc:sldChg>
      <pc:sldChg chg="addSp delSp modSp add mod">
        <pc:chgData name="Wang,Emily" userId="c2717dad-6e1a-4473-81d4-bd7db2fb737f" providerId="ADAL" clId="{05C17102-E5B9-724E-A49B-5C0CCE52CA40}" dt="2022-03-08T23:03:44.622" v="806" actId="27614"/>
        <pc:sldMkLst>
          <pc:docMk/>
          <pc:sldMk cId="1211330278" sldId="264"/>
        </pc:sldMkLst>
        <pc:spChg chg="del">
          <ac:chgData name="Wang,Emily" userId="c2717dad-6e1a-4473-81d4-bd7db2fb737f" providerId="ADAL" clId="{05C17102-E5B9-724E-A49B-5C0CCE52CA40}" dt="2022-03-08T23:03:41.298" v="805"/>
          <ac:spMkLst>
            <pc:docMk/>
            <pc:sldMk cId="1211330278" sldId="264"/>
            <ac:spMk id="3" creationId="{C16F64B9-06F9-914C-B44F-87EBB4A81D0C}"/>
          </ac:spMkLst>
        </pc:spChg>
        <pc:picChg chg="add mod">
          <ac:chgData name="Wang,Emily" userId="c2717dad-6e1a-4473-81d4-bd7db2fb737f" providerId="ADAL" clId="{05C17102-E5B9-724E-A49B-5C0CCE52CA40}" dt="2022-03-08T23:03:44.622" v="806" actId="27614"/>
          <ac:picMkLst>
            <pc:docMk/>
            <pc:sldMk cId="1211330278" sldId="264"/>
            <ac:picMk id="5" creationId="{FF19D2ED-617D-B643-BEE8-A993D046B66D}"/>
          </ac:picMkLst>
        </pc:picChg>
      </pc:sldChg>
      <pc:sldChg chg="addSp delSp modSp add mod setBg">
        <pc:chgData name="Wang,Emily" userId="c2717dad-6e1a-4473-81d4-bd7db2fb737f" providerId="ADAL" clId="{05C17102-E5B9-724E-A49B-5C0CCE52CA40}" dt="2022-03-08T23:05:02.291" v="823" actId="26606"/>
        <pc:sldMkLst>
          <pc:docMk/>
          <pc:sldMk cId="3478005471" sldId="265"/>
        </pc:sldMkLst>
        <pc:spChg chg="mod">
          <ac:chgData name="Wang,Emily" userId="c2717dad-6e1a-4473-81d4-bd7db2fb737f" providerId="ADAL" clId="{05C17102-E5B9-724E-A49B-5C0CCE52CA40}" dt="2022-03-08T23:05:02.291" v="823" actId="26606"/>
          <ac:spMkLst>
            <pc:docMk/>
            <pc:sldMk cId="3478005471" sldId="265"/>
            <ac:spMk id="2" creationId="{8E0A2AB7-E48C-2F44-81BC-856681E541A3}"/>
          </ac:spMkLst>
        </pc:spChg>
        <pc:spChg chg="del">
          <ac:chgData name="Wang,Emily" userId="c2717dad-6e1a-4473-81d4-bd7db2fb737f" providerId="ADAL" clId="{05C17102-E5B9-724E-A49B-5C0CCE52CA40}" dt="2022-03-08T23:03:46.579" v="807"/>
          <ac:spMkLst>
            <pc:docMk/>
            <pc:sldMk cId="3478005471" sldId="265"/>
            <ac:spMk id="3" creationId="{C16F64B9-06F9-914C-B44F-87EBB4A81D0C}"/>
          </ac:spMkLst>
        </pc:spChg>
        <pc:spChg chg="add">
          <ac:chgData name="Wang,Emily" userId="c2717dad-6e1a-4473-81d4-bd7db2fb737f" providerId="ADAL" clId="{05C17102-E5B9-724E-A49B-5C0CCE52CA40}" dt="2022-03-08T23:05:02.291" v="823" actId="26606"/>
          <ac:spMkLst>
            <pc:docMk/>
            <pc:sldMk cId="3478005471" sldId="265"/>
            <ac:spMk id="12" creationId="{7F57BEA8-497D-4AA8-8A18-BDCD696B25FE}"/>
          </ac:spMkLst>
        </pc:spChg>
        <pc:picChg chg="add mod">
          <ac:chgData name="Wang,Emily" userId="c2717dad-6e1a-4473-81d4-bd7db2fb737f" providerId="ADAL" clId="{05C17102-E5B9-724E-A49B-5C0CCE52CA40}" dt="2022-03-08T23:05:02.291" v="823" actId="26606"/>
          <ac:picMkLst>
            <pc:docMk/>
            <pc:sldMk cId="3478005471" sldId="265"/>
            <ac:picMk id="5" creationId="{BF0B88C0-7A16-B646-99A9-F5585BA1C5AA}"/>
          </ac:picMkLst>
        </pc:picChg>
        <pc:cxnChg chg="add">
          <ac:chgData name="Wang,Emily" userId="c2717dad-6e1a-4473-81d4-bd7db2fb737f" providerId="ADAL" clId="{05C17102-E5B9-724E-A49B-5C0CCE52CA40}" dt="2022-03-08T23:05:02.291" v="823" actId="26606"/>
          <ac:cxnSpMkLst>
            <pc:docMk/>
            <pc:sldMk cId="3478005471" sldId="265"/>
            <ac:cxnSpMk id="10" creationId="{D2E961F1-4A28-4A5F-BBD4-6E400E5E6C75}"/>
          </ac:cxnSpMkLst>
        </pc:cxnChg>
        <pc:cxnChg chg="add">
          <ac:chgData name="Wang,Emily" userId="c2717dad-6e1a-4473-81d4-bd7db2fb737f" providerId="ADAL" clId="{05C17102-E5B9-724E-A49B-5C0CCE52CA40}" dt="2022-03-08T23:05:02.291" v="823" actId="26606"/>
          <ac:cxnSpMkLst>
            <pc:docMk/>
            <pc:sldMk cId="3478005471" sldId="265"/>
            <ac:cxnSpMk id="14" creationId="{A82415D3-DDE5-4D63-8CB3-23A5EC581B27}"/>
          </ac:cxnSpMkLst>
        </pc:cxnChg>
        <pc:cxnChg chg="add">
          <ac:chgData name="Wang,Emily" userId="c2717dad-6e1a-4473-81d4-bd7db2fb737f" providerId="ADAL" clId="{05C17102-E5B9-724E-A49B-5C0CCE52CA40}" dt="2022-03-08T23:05:02.291" v="823" actId="26606"/>
          <ac:cxnSpMkLst>
            <pc:docMk/>
            <pc:sldMk cId="3478005471" sldId="265"/>
            <ac:cxnSpMk id="16" creationId="{AD7193FB-6AE6-4B3B-8F89-56B55DD63B4D}"/>
          </ac:cxnSpMkLst>
        </pc:cxnChg>
      </pc:sldChg>
      <pc:sldChg chg="addSp delSp modSp add mod setBg">
        <pc:chgData name="Wang,Emily" userId="c2717dad-6e1a-4473-81d4-bd7db2fb737f" providerId="ADAL" clId="{05C17102-E5B9-724E-A49B-5C0CCE52CA40}" dt="2022-03-08T23:04:50.798" v="822" actId="26606"/>
        <pc:sldMkLst>
          <pc:docMk/>
          <pc:sldMk cId="212939835" sldId="266"/>
        </pc:sldMkLst>
        <pc:spChg chg="mod">
          <ac:chgData name="Wang,Emily" userId="c2717dad-6e1a-4473-81d4-bd7db2fb737f" providerId="ADAL" clId="{05C17102-E5B9-724E-A49B-5C0CCE52CA40}" dt="2022-03-08T23:04:50.798" v="822" actId="26606"/>
          <ac:spMkLst>
            <pc:docMk/>
            <pc:sldMk cId="212939835" sldId="266"/>
            <ac:spMk id="2" creationId="{8E0A2AB7-E48C-2F44-81BC-856681E541A3}"/>
          </ac:spMkLst>
        </pc:spChg>
        <pc:spChg chg="add del">
          <ac:chgData name="Wang,Emily" userId="c2717dad-6e1a-4473-81d4-bd7db2fb737f" providerId="ADAL" clId="{05C17102-E5B9-724E-A49B-5C0CCE52CA40}" dt="2022-03-08T23:04:05.175" v="813"/>
          <ac:spMkLst>
            <pc:docMk/>
            <pc:sldMk cId="212939835" sldId="266"/>
            <ac:spMk id="3" creationId="{C16F64B9-06F9-914C-B44F-87EBB4A81D0C}"/>
          </ac:spMkLst>
        </pc:spChg>
        <pc:spChg chg="add">
          <ac:chgData name="Wang,Emily" userId="c2717dad-6e1a-4473-81d4-bd7db2fb737f" providerId="ADAL" clId="{05C17102-E5B9-724E-A49B-5C0CCE52CA40}" dt="2022-03-08T23:04:50.798" v="822" actId="26606"/>
          <ac:spMkLst>
            <pc:docMk/>
            <pc:sldMk cId="212939835" sldId="266"/>
            <ac:spMk id="12" creationId="{A8384FB5-9ADC-4DDC-881B-597D56F5B15D}"/>
          </ac:spMkLst>
        </pc:spChg>
        <pc:spChg chg="add">
          <ac:chgData name="Wang,Emily" userId="c2717dad-6e1a-4473-81d4-bd7db2fb737f" providerId="ADAL" clId="{05C17102-E5B9-724E-A49B-5C0CCE52CA40}" dt="2022-03-08T23:04:50.798" v="822" actId="26606"/>
          <ac:spMkLst>
            <pc:docMk/>
            <pc:sldMk cId="212939835" sldId="266"/>
            <ac:spMk id="14" creationId="{91E5A9A7-95C6-4F4F-B00E-C82E07FE62EF}"/>
          </ac:spMkLst>
        </pc:spChg>
        <pc:spChg chg="add">
          <ac:chgData name="Wang,Emily" userId="c2717dad-6e1a-4473-81d4-bd7db2fb737f" providerId="ADAL" clId="{05C17102-E5B9-724E-A49B-5C0CCE52CA40}" dt="2022-03-08T23:04:50.798" v="822" actId="26606"/>
          <ac:spMkLst>
            <pc:docMk/>
            <pc:sldMk cId="212939835" sldId="266"/>
            <ac:spMk id="16" creationId="{D07DD2DE-F619-49DD-B5E7-03A290FF4ED1}"/>
          </ac:spMkLst>
        </pc:spChg>
        <pc:spChg chg="add">
          <ac:chgData name="Wang,Emily" userId="c2717dad-6e1a-4473-81d4-bd7db2fb737f" providerId="ADAL" clId="{05C17102-E5B9-724E-A49B-5C0CCE52CA40}" dt="2022-03-08T23:04:50.798" v="822" actId="26606"/>
          <ac:spMkLst>
            <pc:docMk/>
            <pc:sldMk cId="212939835" sldId="266"/>
            <ac:spMk id="18" creationId="{85149191-5F60-4A28-AAFF-039F96B0F3EC}"/>
          </ac:spMkLst>
        </pc:spChg>
        <pc:spChg chg="add">
          <ac:chgData name="Wang,Emily" userId="c2717dad-6e1a-4473-81d4-bd7db2fb737f" providerId="ADAL" clId="{05C17102-E5B9-724E-A49B-5C0CCE52CA40}" dt="2022-03-08T23:04:50.798" v="822" actId="26606"/>
          <ac:spMkLst>
            <pc:docMk/>
            <pc:sldMk cId="212939835" sldId="266"/>
            <ac:spMk id="20" creationId="{F8260ED5-17F7-4158-B241-D51DD4CF1B7E}"/>
          </ac:spMkLst>
        </pc:spChg>
        <pc:picChg chg="add del mod">
          <ac:chgData name="Wang,Emily" userId="c2717dad-6e1a-4473-81d4-bd7db2fb737f" providerId="ADAL" clId="{05C17102-E5B9-724E-A49B-5C0CCE52CA40}" dt="2022-03-08T23:03:58.434" v="811"/>
          <ac:picMkLst>
            <pc:docMk/>
            <pc:sldMk cId="212939835" sldId="266"/>
            <ac:picMk id="5" creationId="{2BAD5868-921D-904C-BDF1-804C66A3615C}"/>
          </ac:picMkLst>
        </pc:picChg>
        <pc:picChg chg="add mod">
          <ac:chgData name="Wang,Emily" userId="c2717dad-6e1a-4473-81d4-bd7db2fb737f" providerId="ADAL" clId="{05C17102-E5B9-724E-A49B-5C0CCE52CA40}" dt="2022-03-08T23:04:50.798" v="822" actId="26606"/>
          <ac:picMkLst>
            <pc:docMk/>
            <pc:sldMk cId="212939835" sldId="266"/>
            <ac:picMk id="7" creationId="{E897A975-AC5B-7344-AC25-4FD7B73C5621}"/>
          </ac:picMkLst>
        </pc:picChg>
      </pc:sldChg>
      <pc:sldChg chg="addSp delSp modSp add mod setBg">
        <pc:chgData name="Wang,Emily" userId="c2717dad-6e1a-4473-81d4-bd7db2fb737f" providerId="ADAL" clId="{05C17102-E5B9-724E-A49B-5C0CCE52CA40}" dt="2022-03-08T23:04:43.412" v="821" actId="26606"/>
        <pc:sldMkLst>
          <pc:docMk/>
          <pc:sldMk cId="2834565641" sldId="267"/>
        </pc:sldMkLst>
        <pc:spChg chg="mod ord">
          <ac:chgData name="Wang,Emily" userId="c2717dad-6e1a-4473-81d4-bd7db2fb737f" providerId="ADAL" clId="{05C17102-E5B9-724E-A49B-5C0CCE52CA40}" dt="2022-03-08T23:04:43.412" v="821" actId="26606"/>
          <ac:spMkLst>
            <pc:docMk/>
            <pc:sldMk cId="2834565641" sldId="267"/>
            <ac:spMk id="2" creationId="{8E0A2AB7-E48C-2F44-81BC-856681E541A3}"/>
          </ac:spMkLst>
        </pc:spChg>
        <pc:spChg chg="del">
          <ac:chgData name="Wang,Emily" userId="c2717dad-6e1a-4473-81d4-bd7db2fb737f" providerId="ADAL" clId="{05C17102-E5B9-724E-A49B-5C0CCE52CA40}" dt="2022-03-08T23:04:08.624" v="815"/>
          <ac:spMkLst>
            <pc:docMk/>
            <pc:sldMk cId="2834565641" sldId="267"/>
            <ac:spMk id="3" creationId="{C16F64B9-06F9-914C-B44F-87EBB4A81D0C}"/>
          </ac:spMkLst>
        </pc:spChg>
        <pc:spChg chg="add">
          <ac:chgData name="Wang,Emily" userId="c2717dad-6e1a-4473-81d4-bd7db2fb737f" providerId="ADAL" clId="{05C17102-E5B9-724E-A49B-5C0CCE52CA40}" dt="2022-03-08T23:04:43.412" v="821" actId="26606"/>
          <ac:spMkLst>
            <pc:docMk/>
            <pc:sldMk cId="2834565641" sldId="267"/>
            <ac:spMk id="12" creationId="{A5711A0E-A428-4ED1-96CB-33D69FD842E4}"/>
          </ac:spMkLst>
        </pc:spChg>
        <pc:picChg chg="add mod ord">
          <ac:chgData name="Wang,Emily" userId="c2717dad-6e1a-4473-81d4-bd7db2fb737f" providerId="ADAL" clId="{05C17102-E5B9-724E-A49B-5C0CCE52CA40}" dt="2022-03-08T23:04:43.412" v="821" actId="26606"/>
          <ac:picMkLst>
            <pc:docMk/>
            <pc:sldMk cId="2834565641" sldId="267"/>
            <ac:picMk id="5" creationId="{3D8A4224-F783-0E48-830D-BD786AB0BA4C}"/>
          </ac:picMkLst>
        </pc:picChg>
        <pc:picChg chg="add mod">
          <ac:chgData name="Wang,Emily" userId="c2717dad-6e1a-4473-81d4-bd7db2fb737f" providerId="ADAL" clId="{05C17102-E5B9-724E-A49B-5C0CCE52CA40}" dt="2022-03-08T23:04:43.412" v="821" actId="26606"/>
          <ac:picMkLst>
            <pc:docMk/>
            <pc:sldMk cId="2834565641" sldId="267"/>
            <ac:picMk id="7" creationId="{954862E1-7E54-C14B-A924-AC8EA86324CF}"/>
          </ac:picMkLst>
        </pc:picChg>
      </pc:sldChg>
      <pc:sldChg chg="add del">
        <pc:chgData name="Wang,Emily" userId="c2717dad-6e1a-4473-81d4-bd7db2fb737f" providerId="ADAL" clId="{05C17102-E5B9-724E-A49B-5C0CCE52CA40}" dt="2022-03-08T23:03:22.785" v="800" actId="2696"/>
        <pc:sldMkLst>
          <pc:docMk/>
          <pc:sldMk cId="2933798423" sldId="267"/>
        </pc:sldMkLst>
      </pc:sldChg>
      <pc:sldChg chg="addSp delSp modSp new mod setBg">
        <pc:chgData name="Wang,Emily" userId="c2717dad-6e1a-4473-81d4-bd7db2fb737f" providerId="ADAL" clId="{05C17102-E5B9-724E-A49B-5C0CCE52CA40}" dt="2022-03-08T23:26:20.180" v="1278" actId="26606"/>
        <pc:sldMkLst>
          <pc:docMk/>
          <pc:sldMk cId="1000337302" sldId="268"/>
        </pc:sldMkLst>
        <pc:spChg chg="mod">
          <ac:chgData name="Wang,Emily" userId="c2717dad-6e1a-4473-81d4-bd7db2fb737f" providerId="ADAL" clId="{05C17102-E5B9-724E-A49B-5C0CCE52CA40}" dt="2022-03-08T23:26:20.180" v="1278" actId="26606"/>
          <ac:spMkLst>
            <pc:docMk/>
            <pc:sldMk cId="1000337302" sldId="268"/>
            <ac:spMk id="2" creationId="{F760EFC2-CACF-4D48-8A87-67FF1B71E157}"/>
          </ac:spMkLst>
        </pc:spChg>
        <pc:spChg chg="mod">
          <ac:chgData name="Wang,Emily" userId="c2717dad-6e1a-4473-81d4-bd7db2fb737f" providerId="ADAL" clId="{05C17102-E5B9-724E-A49B-5C0CCE52CA40}" dt="2022-03-08T23:26:20.180" v="1278" actId="26606"/>
          <ac:spMkLst>
            <pc:docMk/>
            <pc:sldMk cId="1000337302" sldId="268"/>
            <ac:spMk id="3" creationId="{F6211821-B43D-E84A-B71C-9CCCCF565C43}"/>
          </ac:spMkLst>
        </pc:spChg>
        <pc:spChg chg="add">
          <ac:chgData name="Wang,Emily" userId="c2717dad-6e1a-4473-81d4-bd7db2fb737f" providerId="ADAL" clId="{05C17102-E5B9-724E-A49B-5C0CCE52CA40}" dt="2022-03-08T23:26:20.180" v="1278" actId="26606"/>
          <ac:spMkLst>
            <pc:docMk/>
            <pc:sldMk cId="1000337302" sldId="268"/>
            <ac:spMk id="5" creationId="{907EF6B7-1338-4443-8C46-6A318D952DFD}"/>
          </ac:spMkLst>
        </pc:spChg>
        <pc:spChg chg="add">
          <ac:chgData name="Wang,Emily" userId="c2717dad-6e1a-4473-81d4-bd7db2fb737f" providerId="ADAL" clId="{05C17102-E5B9-724E-A49B-5C0CCE52CA40}" dt="2022-03-08T23:26:20.180" v="1278" actId="26606"/>
          <ac:spMkLst>
            <pc:docMk/>
            <pc:sldMk cId="1000337302" sldId="268"/>
            <ac:spMk id="6" creationId="{DAAE4CDD-124C-4DCF-9584-B6033B545DD5}"/>
          </ac:spMkLst>
        </pc:spChg>
        <pc:spChg chg="add">
          <ac:chgData name="Wang,Emily" userId="c2717dad-6e1a-4473-81d4-bd7db2fb737f" providerId="ADAL" clId="{05C17102-E5B9-724E-A49B-5C0CCE52CA40}" dt="2022-03-08T23:26:20.180" v="1278" actId="26606"/>
          <ac:spMkLst>
            <pc:docMk/>
            <pc:sldMk cId="1000337302" sldId="268"/>
            <ac:spMk id="7" creationId="{081E4A58-353D-44AE-B2FC-2A74E2E400F7}"/>
          </ac:spMkLst>
        </pc:spChg>
        <pc:spChg chg="add del">
          <ac:chgData name="Wang,Emily" userId="c2717dad-6e1a-4473-81d4-bd7db2fb737f" providerId="ADAL" clId="{05C17102-E5B9-724E-A49B-5C0CCE52CA40}" dt="2022-03-08T23:25:58.465" v="1268" actId="26606"/>
          <ac:spMkLst>
            <pc:docMk/>
            <pc:sldMk cId="1000337302" sldId="268"/>
            <ac:spMk id="8" creationId="{907EF6B7-1338-4443-8C46-6A318D952DFD}"/>
          </ac:spMkLst>
        </pc:spChg>
        <pc:spChg chg="add del">
          <ac:chgData name="Wang,Emily" userId="c2717dad-6e1a-4473-81d4-bd7db2fb737f" providerId="ADAL" clId="{05C17102-E5B9-724E-A49B-5C0CCE52CA40}" dt="2022-03-08T23:25:58.465" v="1268" actId="26606"/>
          <ac:spMkLst>
            <pc:docMk/>
            <pc:sldMk cId="1000337302" sldId="268"/>
            <ac:spMk id="10" creationId="{DAAE4CDD-124C-4DCF-9584-B6033B545DD5}"/>
          </ac:spMkLst>
        </pc:spChg>
        <pc:spChg chg="add del">
          <ac:chgData name="Wang,Emily" userId="c2717dad-6e1a-4473-81d4-bd7db2fb737f" providerId="ADAL" clId="{05C17102-E5B9-724E-A49B-5C0CCE52CA40}" dt="2022-03-08T23:25:58.465" v="1268" actId="26606"/>
          <ac:spMkLst>
            <pc:docMk/>
            <pc:sldMk cId="1000337302" sldId="268"/>
            <ac:spMk id="12" creationId="{081E4A58-353D-44AE-B2FC-2A74E2E400F7}"/>
          </ac:spMkLst>
        </pc:spChg>
      </pc:sldChg>
      <pc:sldChg chg="addSp delSp modSp new mod setBg">
        <pc:chgData name="Wang,Emily" userId="c2717dad-6e1a-4473-81d4-bd7db2fb737f" providerId="ADAL" clId="{05C17102-E5B9-724E-A49B-5C0CCE52CA40}" dt="2022-03-08T23:10:09.066" v="991" actId="26606"/>
        <pc:sldMkLst>
          <pc:docMk/>
          <pc:sldMk cId="2897570921" sldId="269"/>
        </pc:sldMkLst>
        <pc:spChg chg="mod">
          <ac:chgData name="Wang,Emily" userId="c2717dad-6e1a-4473-81d4-bd7db2fb737f" providerId="ADAL" clId="{05C17102-E5B9-724E-A49B-5C0CCE52CA40}" dt="2022-03-08T23:10:09.066" v="991" actId="26606"/>
          <ac:spMkLst>
            <pc:docMk/>
            <pc:sldMk cId="2897570921" sldId="269"/>
            <ac:spMk id="2" creationId="{9FC3061A-CAA2-FB4D-9F45-266A1A888ABF}"/>
          </ac:spMkLst>
        </pc:spChg>
        <pc:spChg chg="del">
          <ac:chgData name="Wang,Emily" userId="c2717dad-6e1a-4473-81d4-bd7db2fb737f" providerId="ADAL" clId="{05C17102-E5B9-724E-A49B-5C0CCE52CA40}" dt="2022-03-08T23:09:29.861" v="968"/>
          <ac:spMkLst>
            <pc:docMk/>
            <pc:sldMk cId="2897570921" sldId="269"/>
            <ac:spMk id="3" creationId="{F982413C-5D86-BD42-9814-C12E6812D551}"/>
          </ac:spMkLst>
        </pc:spChg>
        <pc:spChg chg="add del">
          <ac:chgData name="Wang,Emily" userId="c2717dad-6e1a-4473-81d4-bd7db2fb737f" providerId="ADAL" clId="{05C17102-E5B9-724E-A49B-5C0CCE52CA40}" dt="2022-03-08T23:10:09.066" v="991" actId="26606"/>
          <ac:spMkLst>
            <pc:docMk/>
            <pc:sldMk cId="2897570921" sldId="269"/>
            <ac:spMk id="10" creationId="{823AC064-BC96-4F32-8AE1-B2FD38754823}"/>
          </ac:spMkLst>
        </pc:spChg>
        <pc:spChg chg="add">
          <ac:chgData name="Wang,Emily" userId="c2717dad-6e1a-4473-81d4-bd7db2fb737f" providerId="ADAL" clId="{05C17102-E5B9-724E-A49B-5C0CCE52CA40}" dt="2022-03-08T23:10:09.066" v="991" actId="26606"/>
          <ac:spMkLst>
            <pc:docMk/>
            <pc:sldMk cId="2897570921" sldId="269"/>
            <ac:spMk id="17" creationId="{6753252F-4873-4F63-801D-CC719279A7D5}"/>
          </ac:spMkLst>
        </pc:spChg>
        <pc:spChg chg="add">
          <ac:chgData name="Wang,Emily" userId="c2717dad-6e1a-4473-81d4-bd7db2fb737f" providerId="ADAL" clId="{05C17102-E5B9-724E-A49B-5C0CCE52CA40}" dt="2022-03-08T23:10:09.066" v="991" actId="26606"/>
          <ac:spMkLst>
            <pc:docMk/>
            <pc:sldMk cId="2897570921" sldId="269"/>
            <ac:spMk id="19" creationId="{047C8CCB-F95D-4249-92DD-651249D3535A}"/>
          </ac:spMkLst>
        </pc:spChg>
        <pc:picChg chg="add mod">
          <ac:chgData name="Wang,Emily" userId="c2717dad-6e1a-4473-81d4-bd7db2fb737f" providerId="ADAL" clId="{05C17102-E5B9-724E-A49B-5C0CCE52CA40}" dt="2022-03-08T23:10:09.066" v="991" actId="26606"/>
          <ac:picMkLst>
            <pc:docMk/>
            <pc:sldMk cId="2897570921" sldId="269"/>
            <ac:picMk id="5" creationId="{B1CFF64C-2BC3-2943-BFA3-0A6F7265DBAE}"/>
          </ac:picMkLst>
        </pc:picChg>
        <pc:cxnChg chg="add del">
          <ac:chgData name="Wang,Emily" userId="c2717dad-6e1a-4473-81d4-bd7db2fb737f" providerId="ADAL" clId="{05C17102-E5B9-724E-A49B-5C0CCE52CA40}" dt="2022-03-08T23:10:09.066" v="991" actId="26606"/>
          <ac:cxnSpMkLst>
            <pc:docMk/>
            <pc:sldMk cId="2897570921" sldId="269"/>
            <ac:cxnSpMk id="12" creationId="{7E7C77BC-7138-40B1-A15B-20F57A494629}"/>
          </ac:cxnSpMkLst>
        </pc:cxnChg>
      </pc:sldChg>
      <pc:sldChg chg="addSp modSp new mod setBg">
        <pc:chgData name="Wang,Emily" userId="c2717dad-6e1a-4473-81d4-bd7db2fb737f" providerId="ADAL" clId="{05C17102-E5B9-724E-A49B-5C0CCE52CA40}" dt="2022-03-09T22:07:09.807" v="1558" actId="113"/>
        <pc:sldMkLst>
          <pc:docMk/>
          <pc:sldMk cId="1368741645" sldId="270"/>
        </pc:sldMkLst>
        <pc:spChg chg="mod">
          <ac:chgData name="Wang,Emily" userId="c2717dad-6e1a-4473-81d4-bd7db2fb737f" providerId="ADAL" clId="{05C17102-E5B9-724E-A49B-5C0CCE52CA40}" dt="2022-03-09T22:07:09.807" v="1558" actId="113"/>
          <ac:spMkLst>
            <pc:docMk/>
            <pc:sldMk cId="1368741645" sldId="270"/>
            <ac:spMk id="2" creationId="{AD9CD08C-5699-384C-885E-C5BA591802CC}"/>
          </ac:spMkLst>
        </pc:spChg>
        <pc:spChg chg="mod">
          <ac:chgData name="Wang,Emily" userId="c2717dad-6e1a-4473-81d4-bd7db2fb737f" providerId="ADAL" clId="{05C17102-E5B9-724E-A49B-5C0CCE52CA40}" dt="2022-03-09T22:06:55.970" v="1555" actId="5793"/>
          <ac:spMkLst>
            <pc:docMk/>
            <pc:sldMk cId="1368741645" sldId="270"/>
            <ac:spMk id="3" creationId="{AE239E3A-C473-2A4E-A2AD-8FBABF5DFEE0}"/>
          </ac:spMkLst>
        </pc:spChg>
        <pc:picChg chg="add">
          <ac:chgData name="Wang,Emily" userId="c2717dad-6e1a-4473-81d4-bd7db2fb737f" providerId="ADAL" clId="{05C17102-E5B9-724E-A49B-5C0CCE52CA40}" dt="2022-03-08T23:12:15.814" v="1000" actId="26606"/>
          <ac:picMkLst>
            <pc:docMk/>
            <pc:sldMk cId="1368741645" sldId="270"/>
            <ac:picMk id="5" creationId="{3B3DD059-7DF2-4682-86E7-C37CF5F15FE5}"/>
          </ac:picMkLst>
        </pc:picChg>
        <pc:cxnChg chg="add">
          <ac:chgData name="Wang,Emily" userId="c2717dad-6e1a-4473-81d4-bd7db2fb737f" providerId="ADAL" clId="{05C17102-E5B9-724E-A49B-5C0CCE52CA40}" dt="2022-03-08T23:12:15.814" v="1000" actId="26606"/>
          <ac:cxnSpMkLst>
            <pc:docMk/>
            <pc:sldMk cId="1368741645" sldId="270"/>
            <ac:cxnSpMk id="9" creationId="{A7F400EE-A8A5-48AF-B4D6-291B52C6F0B0}"/>
          </ac:cxnSpMkLst>
        </pc:cxnChg>
      </pc:sldChg>
      <pc:sldChg chg="addSp delSp modSp new mod">
        <pc:chgData name="Wang,Emily" userId="c2717dad-6e1a-4473-81d4-bd7db2fb737f" providerId="ADAL" clId="{05C17102-E5B9-724E-A49B-5C0CCE52CA40}" dt="2022-03-08T23:13:29.666" v="1029" actId="20577"/>
        <pc:sldMkLst>
          <pc:docMk/>
          <pc:sldMk cId="1653618786" sldId="271"/>
        </pc:sldMkLst>
        <pc:spChg chg="mod">
          <ac:chgData name="Wang,Emily" userId="c2717dad-6e1a-4473-81d4-bd7db2fb737f" providerId="ADAL" clId="{05C17102-E5B9-724E-A49B-5C0CCE52CA40}" dt="2022-03-08T23:13:29.666" v="1029" actId="20577"/>
          <ac:spMkLst>
            <pc:docMk/>
            <pc:sldMk cId="1653618786" sldId="271"/>
            <ac:spMk id="2" creationId="{C92AAD85-827D-6441-A6BC-9161D236DECA}"/>
          </ac:spMkLst>
        </pc:spChg>
        <pc:spChg chg="del">
          <ac:chgData name="Wang,Emily" userId="c2717dad-6e1a-4473-81d4-bd7db2fb737f" providerId="ADAL" clId="{05C17102-E5B9-724E-A49B-5C0CCE52CA40}" dt="2022-03-08T23:13:10.294" v="1006"/>
          <ac:spMkLst>
            <pc:docMk/>
            <pc:sldMk cId="1653618786" sldId="271"/>
            <ac:spMk id="3" creationId="{30808FF9-7DD6-D740-B95F-F878855800A1}"/>
          </ac:spMkLst>
        </pc:spChg>
        <pc:picChg chg="add mod">
          <ac:chgData name="Wang,Emily" userId="c2717dad-6e1a-4473-81d4-bd7db2fb737f" providerId="ADAL" clId="{05C17102-E5B9-724E-A49B-5C0CCE52CA40}" dt="2022-03-08T23:13:14.031" v="1007" actId="27614"/>
          <ac:picMkLst>
            <pc:docMk/>
            <pc:sldMk cId="1653618786" sldId="271"/>
            <ac:picMk id="5" creationId="{73DD036E-C762-D840-99F5-BACA205151B9}"/>
          </ac:picMkLst>
        </pc:picChg>
      </pc:sldChg>
      <pc:sldChg chg="addSp delSp modSp new mod setBg">
        <pc:chgData name="Wang,Emily" userId="c2717dad-6e1a-4473-81d4-bd7db2fb737f" providerId="ADAL" clId="{05C17102-E5B9-724E-A49B-5C0CCE52CA40}" dt="2022-03-09T15:15:47.958" v="1281" actId="20577"/>
        <pc:sldMkLst>
          <pc:docMk/>
          <pc:sldMk cId="1469318269" sldId="272"/>
        </pc:sldMkLst>
        <pc:spChg chg="mod">
          <ac:chgData name="Wang,Emily" userId="c2717dad-6e1a-4473-81d4-bd7db2fb737f" providerId="ADAL" clId="{05C17102-E5B9-724E-A49B-5C0CCE52CA40}" dt="2022-03-08T23:14:41.907" v="1047" actId="20577"/>
          <ac:spMkLst>
            <pc:docMk/>
            <pc:sldMk cId="1469318269" sldId="272"/>
            <ac:spMk id="2" creationId="{9AACD815-CA62-924A-ADD2-5E828C29241F}"/>
          </ac:spMkLst>
        </pc:spChg>
        <pc:spChg chg="del">
          <ac:chgData name="Wang,Emily" userId="c2717dad-6e1a-4473-81d4-bd7db2fb737f" providerId="ADAL" clId="{05C17102-E5B9-724E-A49B-5C0CCE52CA40}" dt="2022-03-08T23:13:57.593" v="1031"/>
          <ac:spMkLst>
            <pc:docMk/>
            <pc:sldMk cId="1469318269" sldId="272"/>
            <ac:spMk id="3" creationId="{983B4820-880F-4C45-BF40-EA882E76BB5D}"/>
          </ac:spMkLst>
        </pc:spChg>
        <pc:spChg chg="add mod">
          <ac:chgData name="Wang,Emily" userId="c2717dad-6e1a-4473-81d4-bd7db2fb737f" providerId="ADAL" clId="{05C17102-E5B9-724E-A49B-5C0CCE52CA40}" dt="2022-03-09T15:15:47.958" v="1281" actId="20577"/>
          <ac:spMkLst>
            <pc:docMk/>
            <pc:sldMk cId="1469318269" sldId="272"/>
            <ac:spMk id="11" creationId="{FF07659A-E2D7-4A8F-BA54-001274025919}"/>
          </ac:spMkLst>
        </pc:spChg>
        <pc:spChg chg="add">
          <ac:chgData name="Wang,Emily" userId="c2717dad-6e1a-4473-81d4-bd7db2fb737f" providerId="ADAL" clId="{05C17102-E5B9-724E-A49B-5C0CCE52CA40}" dt="2022-03-08T23:14:29.649" v="1036" actId="26606"/>
          <ac:spMkLst>
            <pc:docMk/>
            <pc:sldMk cId="1469318269" sldId="272"/>
            <ac:spMk id="14" creationId="{2B566528-1B12-4246-9431-5C2D7D081168}"/>
          </ac:spMkLst>
        </pc:spChg>
        <pc:grpChg chg="add">
          <ac:chgData name="Wang,Emily" userId="c2717dad-6e1a-4473-81d4-bd7db2fb737f" providerId="ADAL" clId="{05C17102-E5B9-724E-A49B-5C0CCE52CA40}" dt="2022-03-08T23:14:29.649" v="1036" actId="26606"/>
          <ac:grpSpMkLst>
            <pc:docMk/>
            <pc:sldMk cId="1469318269" sldId="272"/>
            <ac:grpSpMk id="16" creationId="{5995D10D-E9C9-47DB-AE7E-801FEF38F5C9}"/>
          </ac:grpSpMkLst>
        </pc:grpChg>
        <pc:grpChg chg="add">
          <ac:chgData name="Wang,Emily" userId="c2717dad-6e1a-4473-81d4-bd7db2fb737f" providerId="ADAL" clId="{05C17102-E5B9-724E-A49B-5C0CCE52CA40}" dt="2022-03-08T23:14:29.649" v="1036" actId="26606"/>
          <ac:grpSpMkLst>
            <pc:docMk/>
            <pc:sldMk cId="1469318269" sldId="272"/>
            <ac:grpSpMk id="20" creationId="{828A5161-06F1-46CF-8AD7-844680A59E13}"/>
          </ac:grpSpMkLst>
        </pc:grpChg>
        <pc:picChg chg="add mod ord">
          <ac:chgData name="Wang,Emily" userId="c2717dad-6e1a-4473-81d4-bd7db2fb737f" providerId="ADAL" clId="{05C17102-E5B9-724E-A49B-5C0CCE52CA40}" dt="2022-03-08T23:14:29.649" v="1036" actId="26606"/>
          <ac:picMkLst>
            <pc:docMk/>
            <pc:sldMk cId="1469318269" sldId="272"/>
            <ac:picMk id="5" creationId="{92867C64-BE7A-C849-9D6D-02959F9BEF93}"/>
          </ac:picMkLst>
        </pc:picChg>
        <pc:picChg chg="add mod">
          <ac:chgData name="Wang,Emily" userId="c2717dad-6e1a-4473-81d4-bd7db2fb737f" providerId="ADAL" clId="{05C17102-E5B9-724E-A49B-5C0CCE52CA40}" dt="2022-03-08T23:14:29.649" v="1036" actId="26606"/>
          <ac:picMkLst>
            <pc:docMk/>
            <pc:sldMk cId="1469318269" sldId="272"/>
            <ac:picMk id="7" creationId="{335A3931-28ED-C947-B256-F9C74B32C3AB}"/>
          </ac:picMkLst>
        </pc:picChg>
      </pc:sldChg>
      <pc:sldChg chg="addSp delSp modSp new mod setBg">
        <pc:chgData name="Wang,Emily" userId="c2717dad-6e1a-4473-81d4-bd7db2fb737f" providerId="ADAL" clId="{05C17102-E5B9-724E-A49B-5C0CCE52CA40}" dt="2022-03-08T23:18:45.499" v="1210" actId="26606"/>
        <pc:sldMkLst>
          <pc:docMk/>
          <pc:sldMk cId="975353271" sldId="273"/>
        </pc:sldMkLst>
        <pc:spChg chg="mod">
          <ac:chgData name="Wang,Emily" userId="c2717dad-6e1a-4473-81d4-bd7db2fb737f" providerId="ADAL" clId="{05C17102-E5B9-724E-A49B-5C0CCE52CA40}" dt="2022-03-08T23:18:45.499" v="1210" actId="26606"/>
          <ac:spMkLst>
            <pc:docMk/>
            <pc:sldMk cId="975353271" sldId="273"/>
            <ac:spMk id="2" creationId="{96CACACE-0080-FA4B-8B1F-7690A230CF48}"/>
          </ac:spMkLst>
        </pc:spChg>
        <pc:spChg chg="add del mod">
          <ac:chgData name="Wang,Emily" userId="c2717dad-6e1a-4473-81d4-bd7db2fb737f" providerId="ADAL" clId="{05C17102-E5B9-724E-A49B-5C0CCE52CA40}" dt="2022-03-08T23:18:45.499" v="1210" actId="26606"/>
          <ac:spMkLst>
            <pc:docMk/>
            <pc:sldMk cId="975353271" sldId="273"/>
            <ac:spMk id="3" creationId="{9196241C-3686-A44D-9681-160782034DCD}"/>
          </ac:spMkLst>
        </pc:spChg>
        <pc:spChg chg="add">
          <ac:chgData name="Wang,Emily" userId="c2717dad-6e1a-4473-81d4-bd7db2fb737f" providerId="ADAL" clId="{05C17102-E5B9-724E-A49B-5C0CCE52CA40}" dt="2022-03-08T23:18:45.499" v="1210" actId="26606"/>
          <ac:spMkLst>
            <pc:docMk/>
            <pc:sldMk cId="975353271" sldId="273"/>
            <ac:spMk id="9" creationId="{B819A166-7571-4003-A6B8-B62034C3ED30}"/>
          </ac:spMkLst>
        </pc:spChg>
        <pc:spChg chg="add del">
          <ac:chgData name="Wang,Emily" userId="c2717dad-6e1a-4473-81d4-bd7db2fb737f" providerId="ADAL" clId="{05C17102-E5B9-724E-A49B-5C0CCE52CA40}" dt="2022-03-08T23:18:13.034" v="1195" actId="26606"/>
          <ac:spMkLst>
            <pc:docMk/>
            <pc:sldMk cId="975353271" sldId="273"/>
            <ac:spMk id="12" creationId="{D3F51FEB-38FB-4F6C-9F7B-2F2AFAB65463}"/>
          </ac:spMkLst>
        </pc:spChg>
        <pc:spChg chg="add del">
          <ac:chgData name="Wang,Emily" userId="c2717dad-6e1a-4473-81d4-bd7db2fb737f" providerId="ADAL" clId="{05C17102-E5B9-724E-A49B-5C0CCE52CA40}" dt="2022-03-08T23:18:13.034" v="1195" actId="26606"/>
          <ac:spMkLst>
            <pc:docMk/>
            <pc:sldMk cId="975353271" sldId="273"/>
            <ac:spMk id="13" creationId="{2B566528-1B12-4246-9431-5C2D7D081168}"/>
          </ac:spMkLst>
        </pc:spChg>
        <pc:spChg chg="add del">
          <ac:chgData name="Wang,Emily" userId="c2717dad-6e1a-4473-81d4-bd7db2fb737f" providerId="ADAL" clId="{05C17102-E5B9-724E-A49B-5C0CCE52CA40}" dt="2022-03-08T23:18:13.034" v="1195" actId="26606"/>
          <ac:spMkLst>
            <pc:docMk/>
            <pc:sldMk cId="975353271" sldId="273"/>
            <ac:spMk id="14" creationId="{1E547BA6-BAE0-43BB-A7CA-60F69CE252F0}"/>
          </ac:spMkLst>
        </pc:spChg>
        <pc:grpChg chg="add del">
          <ac:chgData name="Wang,Emily" userId="c2717dad-6e1a-4473-81d4-bd7db2fb737f" providerId="ADAL" clId="{05C17102-E5B9-724E-A49B-5C0CCE52CA40}" dt="2022-03-08T23:18:13.034" v="1195" actId="26606"/>
          <ac:grpSpMkLst>
            <pc:docMk/>
            <pc:sldMk cId="975353271" sldId="273"/>
            <ac:grpSpMk id="16" creationId="{15CBE6EC-46EF-45D9-8E16-DCDC5917CA31}"/>
          </ac:grpSpMkLst>
        </pc:grpChg>
        <pc:graphicFrameChg chg="add del">
          <ac:chgData name="Wang,Emily" userId="c2717dad-6e1a-4473-81d4-bd7db2fb737f" providerId="ADAL" clId="{05C17102-E5B9-724E-A49B-5C0CCE52CA40}" dt="2022-03-08T23:18:18.030" v="1197" actId="26606"/>
          <ac:graphicFrameMkLst>
            <pc:docMk/>
            <pc:sldMk cId="975353271" sldId="273"/>
            <ac:graphicFrameMk id="5" creationId="{61CA6EDC-F42B-4DF8-A6D5-C698A9BB9999}"/>
          </ac:graphicFrameMkLst>
        </pc:graphicFrameChg>
        <pc:graphicFrameChg chg="add">
          <ac:chgData name="Wang,Emily" userId="c2717dad-6e1a-4473-81d4-bd7db2fb737f" providerId="ADAL" clId="{05C17102-E5B9-724E-A49B-5C0CCE52CA40}" dt="2022-03-08T23:18:45.499" v="1210" actId="26606"/>
          <ac:graphicFrameMkLst>
            <pc:docMk/>
            <pc:sldMk cId="975353271" sldId="273"/>
            <ac:graphicFrameMk id="6" creationId="{A6BDAC13-8010-41D0-9F91-F14E879DC12D}"/>
          </ac:graphicFrameMkLst>
        </pc:graphicFrameChg>
        <pc:picChg chg="add del">
          <ac:chgData name="Wang,Emily" userId="c2717dad-6e1a-4473-81d4-bd7db2fb737f" providerId="ADAL" clId="{05C17102-E5B9-724E-A49B-5C0CCE52CA40}" dt="2022-03-08T23:18:08.477" v="1193" actId="26606"/>
          <ac:picMkLst>
            <pc:docMk/>
            <pc:sldMk cId="975353271" sldId="273"/>
            <ac:picMk id="7" creationId="{AA6E4333-619A-4156-B15F-3008333887B5}"/>
          </ac:picMkLst>
        </pc:picChg>
        <pc:picChg chg="add del">
          <ac:chgData name="Wang,Emily" userId="c2717dad-6e1a-4473-81d4-bd7db2fb737f" providerId="ADAL" clId="{05C17102-E5B9-724E-A49B-5C0CCE52CA40}" dt="2022-03-08T23:18:13.034" v="1195" actId="26606"/>
          <ac:picMkLst>
            <pc:docMk/>
            <pc:sldMk cId="975353271" sldId="273"/>
            <ac:picMk id="15" creationId="{360EB4F0-532F-4B42-81D5-EEE05F211160}"/>
          </ac:picMkLst>
        </pc:picChg>
        <pc:cxnChg chg="add del">
          <ac:chgData name="Wang,Emily" userId="c2717dad-6e1a-4473-81d4-bd7db2fb737f" providerId="ADAL" clId="{05C17102-E5B9-724E-A49B-5C0CCE52CA40}" dt="2022-03-08T23:18:08.477" v="1193" actId="26606"/>
          <ac:cxnSpMkLst>
            <pc:docMk/>
            <pc:sldMk cId="975353271" sldId="273"/>
            <ac:cxnSpMk id="10" creationId="{39B7FDC9-F0CE-43A7-9F2A-83DD09DC3453}"/>
          </ac:cxnSpMkLst>
        </pc:cxnChg>
      </pc:sldChg>
      <pc:sldChg chg="addSp modSp new mod setBg">
        <pc:chgData name="Wang,Emily" userId="c2717dad-6e1a-4473-81d4-bd7db2fb737f" providerId="ADAL" clId="{05C17102-E5B9-724E-A49B-5C0CCE52CA40}" dt="2022-03-08T23:19:55.631" v="1236" actId="26606"/>
        <pc:sldMkLst>
          <pc:docMk/>
          <pc:sldMk cId="1235733524" sldId="274"/>
        </pc:sldMkLst>
        <pc:spChg chg="mod">
          <ac:chgData name="Wang,Emily" userId="c2717dad-6e1a-4473-81d4-bd7db2fb737f" providerId="ADAL" clId="{05C17102-E5B9-724E-A49B-5C0CCE52CA40}" dt="2022-03-08T23:19:55.631" v="1236" actId="26606"/>
          <ac:spMkLst>
            <pc:docMk/>
            <pc:sldMk cId="1235733524" sldId="274"/>
            <ac:spMk id="2" creationId="{574C5FA6-21B8-E14A-9C29-14C8B312D869}"/>
          </ac:spMkLst>
        </pc:spChg>
        <pc:spChg chg="mod">
          <ac:chgData name="Wang,Emily" userId="c2717dad-6e1a-4473-81d4-bd7db2fb737f" providerId="ADAL" clId="{05C17102-E5B9-724E-A49B-5C0CCE52CA40}" dt="2022-03-08T23:19:55.631" v="1236" actId="26606"/>
          <ac:spMkLst>
            <pc:docMk/>
            <pc:sldMk cId="1235733524" sldId="274"/>
            <ac:spMk id="3" creationId="{88868457-F98A-494E-B71D-7EF5C9820B99}"/>
          </ac:spMkLst>
        </pc:spChg>
        <pc:spChg chg="add">
          <ac:chgData name="Wang,Emily" userId="c2717dad-6e1a-4473-81d4-bd7db2fb737f" providerId="ADAL" clId="{05C17102-E5B9-724E-A49B-5C0CCE52CA40}" dt="2022-03-08T23:19:55.631" v="1236" actId="26606"/>
          <ac:spMkLst>
            <pc:docMk/>
            <pc:sldMk cId="1235733524" sldId="274"/>
            <ac:spMk id="8" creationId="{C2554CA6-288E-4202-BC52-2E5A8F0C0AED}"/>
          </ac:spMkLst>
        </pc:spChg>
        <pc:spChg chg="add">
          <ac:chgData name="Wang,Emily" userId="c2717dad-6e1a-4473-81d4-bd7db2fb737f" providerId="ADAL" clId="{05C17102-E5B9-724E-A49B-5C0CCE52CA40}" dt="2022-03-08T23:19:55.631" v="1236" actId="26606"/>
          <ac:spMkLst>
            <pc:docMk/>
            <pc:sldMk cId="1235733524" sldId="274"/>
            <ac:spMk id="10" creationId="{B10BB131-AC8E-4A8E-A5D1-36260F720C3B}"/>
          </ac:spMkLst>
        </pc:spChg>
        <pc:spChg chg="add">
          <ac:chgData name="Wang,Emily" userId="c2717dad-6e1a-4473-81d4-bd7db2fb737f" providerId="ADAL" clId="{05C17102-E5B9-724E-A49B-5C0CCE52CA40}" dt="2022-03-08T23:19:55.631" v="1236" actId="26606"/>
          <ac:spMkLst>
            <pc:docMk/>
            <pc:sldMk cId="1235733524" sldId="274"/>
            <ac:spMk id="12" creationId="{5B7778FC-632E-4DCA-A7CB-0D7731CCF970}"/>
          </ac:spMkLst>
        </pc:spChg>
        <pc:spChg chg="add">
          <ac:chgData name="Wang,Emily" userId="c2717dad-6e1a-4473-81d4-bd7db2fb737f" providerId="ADAL" clId="{05C17102-E5B9-724E-A49B-5C0CCE52CA40}" dt="2022-03-08T23:19:55.631" v="1236" actId="26606"/>
          <ac:spMkLst>
            <pc:docMk/>
            <pc:sldMk cId="1235733524" sldId="274"/>
            <ac:spMk id="14" creationId="{FA23A907-97FB-4A8F-880A-DD77401C4296}"/>
          </ac:spMkLst>
        </pc:spChg>
      </pc:sldChg>
      <pc:sldChg chg="addSp delSp modSp new mod setBg">
        <pc:chgData name="Wang,Emily" userId="c2717dad-6e1a-4473-81d4-bd7db2fb737f" providerId="ADAL" clId="{05C17102-E5B9-724E-A49B-5C0CCE52CA40}" dt="2022-03-08T23:20:34.402" v="1251" actId="26606"/>
        <pc:sldMkLst>
          <pc:docMk/>
          <pc:sldMk cId="60430439" sldId="275"/>
        </pc:sldMkLst>
        <pc:spChg chg="mod">
          <ac:chgData name="Wang,Emily" userId="c2717dad-6e1a-4473-81d4-bd7db2fb737f" providerId="ADAL" clId="{05C17102-E5B9-724E-A49B-5C0CCE52CA40}" dt="2022-03-08T23:20:34.402" v="1251" actId="26606"/>
          <ac:spMkLst>
            <pc:docMk/>
            <pc:sldMk cId="60430439" sldId="275"/>
            <ac:spMk id="2" creationId="{7F256CB6-76FB-7647-B6E1-10BD00E04889}"/>
          </ac:spMkLst>
        </pc:spChg>
        <pc:spChg chg="del">
          <ac:chgData name="Wang,Emily" userId="c2717dad-6e1a-4473-81d4-bd7db2fb737f" providerId="ADAL" clId="{05C17102-E5B9-724E-A49B-5C0CCE52CA40}" dt="2022-03-08T23:20:04.644" v="1238" actId="478"/>
          <ac:spMkLst>
            <pc:docMk/>
            <pc:sldMk cId="60430439" sldId="275"/>
            <ac:spMk id="3" creationId="{F93D2DEF-669C-3E4F-8075-C3A1515C74EC}"/>
          </ac:spMkLst>
        </pc:spChg>
        <pc:spChg chg="add">
          <ac:chgData name="Wang,Emily" userId="c2717dad-6e1a-4473-81d4-bd7db2fb737f" providerId="ADAL" clId="{05C17102-E5B9-724E-A49B-5C0CCE52CA40}" dt="2022-03-08T23:20:34.402" v="1251" actId="26606"/>
          <ac:spMkLst>
            <pc:docMk/>
            <pc:sldMk cId="60430439" sldId="275"/>
            <ac:spMk id="7" creationId="{D278ADA9-6383-4BDD-80D2-8899A402687B}"/>
          </ac:spMkLst>
        </pc:spChg>
        <pc:spChg chg="add">
          <ac:chgData name="Wang,Emily" userId="c2717dad-6e1a-4473-81d4-bd7db2fb737f" providerId="ADAL" clId="{05C17102-E5B9-724E-A49B-5C0CCE52CA40}" dt="2022-03-08T23:20:34.402" v="1251" actId="26606"/>
          <ac:spMkLst>
            <pc:docMk/>
            <pc:sldMk cId="60430439" sldId="275"/>
            <ac:spMk id="9" creationId="{484B7147-B0F6-40ED-B5A2-FF72BC8198B6}"/>
          </ac:spMkLst>
        </pc:spChg>
        <pc:spChg chg="add">
          <ac:chgData name="Wang,Emily" userId="c2717dad-6e1a-4473-81d4-bd7db2fb737f" providerId="ADAL" clId="{05C17102-E5B9-724E-A49B-5C0CCE52CA40}" dt="2022-03-08T23:20:34.402" v="1251" actId="26606"/>
          <ac:spMkLst>
            <pc:docMk/>
            <pc:sldMk cId="60430439" sldId="275"/>
            <ac:spMk id="11" creationId="{B36D2DE0-0628-4A9A-A59D-7BA8B5EB3022}"/>
          </ac:spMkLst>
        </pc:spChg>
        <pc:spChg chg="add">
          <ac:chgData name="Wang,Emily" userId="c2717dad-6e1a-4473-81d4-bd7db2fb737f" providerId="ADAL" clId="{05C17102-E5B9-724E-A49B-5C0CCE52CA40}" dt="2022-03-08T23:20:34.402" v="1251" actId="26606"/>
          <ac:spMkLst>
            <pc:docMk/>
            <pc:sldMk cId="60430439" sldId="275"/>
            <ac:spMk id="13" creationId="{48E405C9-94BE-41DA-928C-DEC9A8550E9F}"/>
          </ac:spMkLst>
        </pc:spChg>
        <pc:spChg chg="add">
          <ac:chgData name="Wang,Emily" userId="c2717dad-6e1a-4473-81d4-bd7db2fb737f" providerId="ADAL" clId="{05C17102-E5B9-724E-A49B-5C0CCE52CA40}" dt="2022-03-08T23:20:34.402" v="1251" actId="26606"/>
          <ac:spMkLst>
            <pc:docMk/>
            <pc:sldMk cId="60430439" sldId="275"/>
            <ac:spMk id="15" creationId="{D2091A72-D5BB-42AC-8FD3-F7747D90861E}"/>
          </ac:spMkLst>
        </pc:spChg>
        <pc:spChg chg="add">
          <ac:chgData name="Wang,Emily" userId="c2717dad-6e1a-4473-81d4-bd7db2fb737f" providerId="ADAL" clId="{05C17102-E5B9-724E-A49B-5C0CCE52CA40}" dt="2022-03-08T23:20:34.402" v="1251" actId="26606"/>
          <ac:spMkLst>
            <pc:docMk/>
            <pc:sldMk cId="60430439" sldId="275"/>
            <ac:spMk id="17" creationId="{6ED12BFC-A737-46AF-8411-481112D54B0C}"/>
          </ac:spMkLst>
        </pc:spChg>
      </pc:sldChg>
      <pc:sldChg chg="modSp mod">
        <pc:chgData name="Wang,Emily" userId="c2717dad-6e1a-4473-81d4-bd7db2fb737f" providerId="ADAL" clId="{05C17102-E5B9-724E-A49B-5C0CCE52CA40}" dt="2022-03-09T20:11:21.475" v="1542" actId="20577"/>
        <pc:sldMkLst>
          <pc:docMk/>
          <pc:sldMk cId="1684808890" sldId="276"/>
        </pc:sldMkLst>
        <pc:spChg chg="mod">
          <ac:chgData name="Wang,Emily" userId="c2717dad-6e1a-4473-81d4-bd7db2fb737f" providerId="ADAL" clId="{05C17102-E5B9-724E-A49B-5C0CCE52CA40}" dt="2022-03-09T20:11:21.475" v="1542" actId="20577"/>
          <ac:spMkLst>
            <pc:docMk/>
            <pc:sldMk cId="1684808890" sldId="276"/>
            <ac:spMk id="17" creationId="{BE53B8E3-A5C8-4AC0-8766-A3C52D0B7234}"/>
          </ac:spMkLst>
        </pc:spChg>
      </pc:sldChg>
      <pc:sldChg chg="modSp new">
        <pc:chgData name="Wang,Emily" userId="c2717dad-6e1a-4473-81d4-bd7db2fb737f" providerId="ADAL" clId="{05C17102-E5B9-724E-A49B-5C0CCE52CA40}" dt="2022-03-09T22:06:39.834" v="1548"/>
        <pc:sldMkLst>
          <pc:docMk/>
          <pc:sldMk cId="4187774536" sldId="278"/>
        </pc:sldMkLst>
        <pc:spChg chg="mod">
          <ac:chgData name="Wang,Emily" userId="c2717dad-6e1a-4473-81d4-bd7db2fb737f" providerId="ADAL" clId="{05C17102-E5B9-724E-A49B-5C0CCE52CA40}" dt="2022-03-09T22:06:39.834" v="1548"/>
          <ac:spMkLst>
            <pc:docMk/>
            <pc:sldMk cId="4187774536" sldId="278"/>
            <ac:spMk id="2" creationId="{2DF25E03-67B5-8A46-A6F2-84883C9BA7D8}"/>
          </ac:spMkLst>
        </pc:spChg>
      </pc:sldChg>
      <pc:sldChg chg="modSp mod">
        <pc:chgData name="Wang,Emily" userId="c2717dad-6e1a-4473-81d4-bd7db2fb737f" providerId="ADAL" clId="{05C17102-E5B9-724E-A49B-5C0CCE52CA40}" dt="2022-03-09T22:16:39.458" v="1560" actId="255"/>
        <pc:sldMkLst>
          <pc:docMk/>
          <pc:sldMk cId="2016908567" sldId="279"/>
        </pc:sldMkLst>
        <pc:spChg chg="mod">
          <ac:chgData name="Wang,Emily" userId="c2717dad-6e1a-4473-81d4-bd7db2fb737f" providerId="ADAL" clId="{05C17102-E5B9-724E-A49B-5C0CCE52CA40}" dt="2022-03-09T22:16:39.458" v="1560" actId="255"/>
          <ac:spMkLst>
            <pc:docMk/>
            <pc:sldMk cId="2016908567" sldId="279"/>
            <ac:spMk id="3" creationId="{492A04CD-E1D2-4636-8582-5D44A8EA1E8F}"/>
          </ac:spMkLst>
        </pc:spChg>
      </pc:sldChg>
    </pc:docChg>
  </pc:docChgLst>
  <pc:docChgLst>
    <pc:chgData name="Mathew,Martin" userId="S::mm5473@drexel.edu::1dafc1b5-a7a1-45d7-a6d3-3da8ca53ee99" providerId="AD" clId="Web-{C7F6EE50-4F9B-4E4A-8BE5-99EAAE656A72}"/>
    <pc:docChg chg="modSld">
      <pc:chgData name="Mathew,Martin" userId="S::mm5473@drexel.edu::1dafc1b5-a7a1-45d7-a6d3-3da8ca53ee99" providerId="AD" clId="Web-{C7F6EE50-4F9B-4E4A-8BE5-99EAAE656A72}" dt="2022-03-09T17:34:54.296" v="18" actId="20577"/>
      <pc:docMkLst>
        <pc:docMk/>
      </pc:docMkLst>
      <pc:sldChg chg="modSp">
        <pc:chgData name="Mathew,Martin" userId="S::mm5473@drexel.edu::1dafc1b5-a7a1-45d7-a6d3-3da8ca53ee99" providerId="AD" clId="Web-{C7F6EE50-4F9B-4E4A-8BE5-99EAAE656A72}" dt="2022-03-09T17:34:54.296" v="18" actId="20577"/>
        <pc:sldMkLst>
          <pc:docMk/>
          <pc:sldMk cId="3368881498" sldId="258"/>
        </pc:sldMkLst>
        <pc:spChg chg="mod">
          <ac:chgData name="Mathew,Martin" userId="S::mm5473@drexel.edu::1dafc1b5-a7a1-45d7-a6d3-3da8ca53ee99" providerId="AD" clId="Web-{C7F6EE50-4F9B-4E4A-8BE5-99EAAE656A72}" dt="2022-03-09T17:34:54.296" v="18" actId="20577"/>
          <ac:spMkLst>
            <pc:docMk/>
            <pc:sldMk cId="3368881498" sldId="258"/>
            <ac:spMk id="3" creationId="{0680F11A-8D56-CF4F-B59C-BBCA8B94A7E0}"/>
          </ac:spMkLst>
        </pc:spChg>
      </pc:sldChg>
    </pc:docChg>
  </pc:docChgLst>
  <pc:docChgLst>
    <pc:chgData name="Albarqi,Atheer" userId="S::asa387@drexel.edu::85ab880d-dfc0-4539-af3e-c95707188dd7" providerId="AD" clId="Web-{C3A65C7A-A8F5-4245-8829-53DEAEA13B59}"/>
    <pc:docChg chg="modSld sldOrd">
      <pc:chgData name="Albarqi,Atheer" userId="S::asa387@drexel.edu::85ab880d-dfc0-4539-af3e-c95707188dd7" providerId="AD" clId="Web-{C3A65C7A-A8F5-4245-8829-53DEAEA13B59}" dt="2022-03-09T22:08:52.258" v="13" actId="20577"/>
      <pc:docMkLst>
        <pc:docMk/>
      </pc:docMkLst>
      <pc:sldChg chg="modSp ord">
        <pc:chgData name="Albarqi,Atheer" userId="S::asa387@drexel.edu::85ab880d-dfc0-4539-af3e-c95707188dd7" providerId="AD" clId="Web-{C3A65C7A-A8F5-4245-8829-53DEAEA13B59}" dt="2022-03-09T22:08:52.258" v="13" actId="20577"/>
        <pc:sldMkLst>
          <pc:docMk/>
          <pc:sldMk cId="1368741645" sldId="270"/>
        </pc:sldMkLst>
        <pc:spChg chg="mod">
          <ac:chgData name="Albarqi,Atheer" userId="S::asa387@drexel.edu::85ab880d-dfc0-4539-af3e-c95707188dd7" providerId="AD" clId="Web-{C3A65C7A-A8F5-4245-8829-53DEAEA13B59}" dt="2022-03-09T22:08:26.977" v="9" actId="20577"/>
          <ac:spMkLst>
            <pc:docMk/>
            <pc:sldMk cId="1368741645" sldId="270"/>
            <ac:spMk id="2" creationId="{AD9CD08C-5699-384C-885E-C5BA591802CC}"/>
          </ac:spMkLst>
        </pc:spChg>
        <pc:spChg chg="mod">
          <ac:chgData name="Albarqi,Atheer" userId="S::asa387@drexel.edu::85ab880d-dfc0-4539-af3e-c95707188dd7" providerId="AD" clId="Web-{C3A65C7A-A8F5-4245-8829-53DEAEA13B59}" dt="2022-03-09T22:08:52.258" v="13" actId="20577"/>
          <ac:spMkLst>
            <pc:docMk/>
            <pc:sldMk cId="1368741645" sldId="270"/>
            <ac:spMk id="3" creationId="{AE239E3A-C473-2A4E-A2AD-8FBABF5DFEE0}"/>
          </ac:spMkLst>
        </pc:spChg>
      </pc:sldChg>
      <pc:sldChg chg="addSp delSp modSp ord">
        <pc:chgData name="Albarqi,Atheer" userId="S::asa387@drexel.edu::85ab880d-dfc0-4539-af3e-c95707188dd7" providerId="AD" clId="Web-{C3A65C7A-A8F5-4245-8829-53DEAEA13B59}" dt="2022-03-09T22:07:56.195" v="3"/>
        <pc:sldMkLst>
          <pc:docMk/>
          <pc:sldMk cId="4187774536" sldId="278"/>
        </pc:sldMkLst>
        <pc:spChg chg="del">
          <ac:chgData name="Albarqi,Atheer" userId="S::asa387@drexel.edu::85ab880d-dfc0-4539-af3e-c95707188dd7" providerId="AD" clId="Web-{C3A65C7A-A8F5-4245-8829-53DEAEA13B59}" dt="2022-03-09T22:07:08.147" v="0"/>
          <ac:spMkLst>
            <pc:docMk/>
            <pc:sldMk cId="4187774536" sldId="278"/>
            <ac:spMk id="3" creationId="{9879DAEB-20F5-9147-8720-A0C629C4A008}"/>
          </ac:spMkLst>
        </pc:spChg>
        <pc:picChg chg="add mod ord">
          <ac:chgData name="Albarqi,Atheer" userId="S::asa387@drexel.edu::85ab880d-dfc0-4539-af3e-c95707188dd7" providerId="AD" clId="Web-{C3A65C7A-A8F5-4245-8829-53DEAEA13B59}" dt="2022-03-09T22:07:15.663" v="1" actId="14100"/>
          <ac:picMkLst>
            <pc:docMk/>
            <pc:sldMk cId="4187774536" sldId="278"/>
            <ac:picMk id="4" creationId="{479647DB-3475-4780-83C7-39CF7FEAB6ED}"/>
          </ac:picMkLst>
        </pc:picChg>
      </pc:sldChg>
    </pc:docChg>
  </pc:docChgLst>
  <pc:docChgLst>
    <pc:chgData name="Mathew,Martin" userId="S::mm5473@drexel.edu::1dafc1b5-a7a1-45d7-a6d3-3da8ca53ee99" providerId="AD" clId="Web-{963D38CB-5CAA-45F1-8542-37C505903A84}"/>
    <pc:docChg chg="modSld">
      <pc:chgData name="Mathew,Martin" userId="S::mm5473@drexel.edu::1dafc1b5-a7a1-45d7-a6d3-3da8ca53ee99" providerId="AD" clId="Web-{963D38CB-5CAA-45F1-8542-37C505903A84}" dt="2022-03-09T15:53:55.685" v="7" actId="20577"/>
      <pc:docMkLst>
        <pc:docMk/>
      </pc:docMkLst>
      <pc:sldChg chg="modSp">
        <pc:chgData name="Mathew,Martin" userId="S::mm5473@drexel.edu::1dafc1b5-a7a1-45d7-a6d3-3da8ca53ee99" providerId="AD" clId="Web-{963D38CB-5CAA-45F1-8542-37C505903A84}" dt="2022-03-09T15:53:55.685" v="7" actId="20577"/>
        <pc:sldMkLst>
          <pc:docMk/>
          <pc:sldMk cId="3988953199" sldId="259"/>
        </pc:sldMkLst>
        <pc:spChg chg="mod">
          <ac:chgData name="Mathew,Martin" userId="S::mm5473@drexel.edu::1dafc1b5-a7a1-45d7-a6d3-3da8ca53ee99" providerId="AD" clId="Web-{963D38CB-5CAA-45F1-8542-37C505903A84}" dt="2022-03-09T15:53:55.685" v="7" actId="20577"/>
          <ac:spMkLst>
            <pc:docMk/>
            <pc:sldMk cId="3988953199" sldId="259"/>
            <ac:spMk id="2" creationId="{D05929F8-2E53-8A42-BD0D-CB0BC5149F51}"/>
          </ac:spMkLst>
        </pc:spChg>
      </pc:sldChg>
    </pc:docChg>
  </pc:docChgLst>
  <pc:docChgLst>
    <pc:chgData name="Mathew,Martin" userId="S::mm5473@drexel.edu::1dafc1b5-a7a1-45d7-a6d3-3da8ca53ee99" providerId="AD" clId="Web-{BDEFFD54-0B22-43E6-AD4B-EC049CB719B2}"/>
    <pc:docChg chg="addSld modSld sldOrd">
      <pc:chgData name="Mathew,Martin" userId="S::mm5473@drexel.edu::1dafc1b5-a7a1-45d7-a6d3-3da8ca53ee99" providerId="AD" clId="Web-{BDEFFD54-0B22-43E6-AD4B-EC049CB719B2}" dt="2022-03-09T03:48:11.951" v="99"/>
      <pc:docMkLst>
        <pc:docMk/>
      </pc:docMkLst>
      <pc:sldChg chg="modSp">
        <pc:chgData name="Mathew,Martin" userId="S::mm5473@drexel.edu::1dafc1b5-a7a1-45d7-a6d3-3da8ca53ee99" providerId="AD" clId="Web-{BDEFFD54-0B22-43E6-AD4B-EC049CB719B2}" dt="2022-03-09T03:39:29.792" v="37" actId="20577"/>
        <pc:sldMkLst>
          <pc:docMk/>
          <pc:sldMk cId="109857222" sldId="256"/>
        </pc:sldMkLst>
        <pc:spChg chg="mod">
          <ac:chgData name="Mathew,Martin" userId="S::mm5473@drexel.edu::1dafc1b5-a7a1-45d7-a6d3-3da8ca53ee99" providerId="AD" clId="Web-{BDEFFD54-0B22-43E6-AD4B-EC049CB719B2}" dt="2022-03-09T03:39:29.792" v="37" actId="20577"/>
          <ac:spMkLst>
            <pc:docMk/>
            <pc:sldMk cId="109857222" sldId="256"/>
            <ac:spMk id="3" creationId="{00000000-0000-0000-0000-000000000000}"/>
          </ac:spMkLst>
        </pc:spChg>
      </pc:sldChg>
      <pc:sldChg chg="addSp delSp modSp new mod ord setBg setClrOvrMap">
        <pc:chgData name="Mathew,Martin" userId="S::mm5473@drexel.edu::1dafc1b5-a7a1-45d7-a6d3-3da8ca53ee99" providerId="AD" clId="Web-{BDEFFD54-0B22-43E6-AD4B-EC049CB719B2}" dt="2022-03-09T03:48:11.951" v="99"/>
        <pc:sldMkLst>
          <pc:docMk/>
          <pc:sldMk cId="1684808890" sldId="276"/>
        </pc:sldMkLst>
        <pc:spChg chg="mod">
          <ac:chgData name="Mathew,Martin" userId="S::mm5473@drexel.edu::1dafc1b5-a7a1-45d7-a6d3-3da8ca53ee99" providerId="AD" clId="Web-{BDEFFD54-0B22-43E6-AD4B-EC049CB719B2}" dt="2022-03-09T03:40:38.984" v="64" actId="20577"/>
          <ac:spMkLst>
            <pc:docMk/>
            <pc:sldMk cId="1684808890" sldId="276"/>
            <ac:spMk id="2" creationId="{13E83C5F-77CF-49C8-8695-BDA616754BD5}"/>
          </ac:spMkLst>
        </pc:spChg>
        <pc:spChg chg="add del">
          <ac:chgData name="Mathew,Martin" userId="S::mm5473@drexel.edu::1dafc1b5-a7a1-45d7-a6d3-3da8ca53ee99" providerId="AD" clId="Web-{BDEFFD54-0B22-43E6-AD4B-EC049CB719B2}" dt="2022-03-09T03:37:06.642" v="7"/>
          <ac:spMkLst>
            <pc:docMk/>
            <pc:sldMk cId="1684808890" sldId="276"/>
            <ac:spMk id="3" creationId="{BE53B8E3-A5C8-4AC0-8766-A3C52D0B7234}"/>
          </ac:spMkLst>
        </pc:spChg>
        <pc:spChg chg="add del mod">
          <ac:chgData name="Mathew,Martin" userId="S::mm5473@drexel.edu::1dafc1b5-a7a1-45d7-a6d3-3da8ca53ee99" providerId="AD" clId="Web-{BDEFFD54-0B22-43E6-AD4B-EC049CB719B2}" dt="2022-03-09T03:38:56.290" v="18"/>
          <ac:spMkLst>
            <pc:docMk/>
            <pc:sldMk cId="1684808890" sldId="276"/>
            <ac:spMk id="4" creationId="{92B1C234-2EB4-468C-BE80-5931F8329D6A}"/>
          </ac:spMkLst>
        </pc:spChg>
        <pc:spChg chg="add del">
          <ac:chgData name="Mathew,Martin" userId="S::mm5473@drexel.edu::1dafc1b5-a7a1-45d7-a6d3-3da8ca53ee99" providerId="AD" clId="Web-{BDEFFD54-0B22-43E6-AD4B-EC049CB719B2}" dt="2022-03-09T03:40:03.700" v="50"/>
          <ac:spMkLst>
            <pc:docMk/>
            <pc:sldMk cId="1684808890" sldId="276"/>
            <ac:spMk id="8" creationId="{827B839B-9ADE-406B-8590-F1CAEDED45A1}"/>
          </ac:spMkLst>
        </pc:spChg>
        <pc:spChg chg="add del">
          <ac:chgData name="Mathew,Martin" userId="S::mm5473@drexel.edu::1dafc1b5-a7a1-45d7-a6d3-3da8ca53ee99" providerId="AD" clId="Web-{BDEFFD54-0B22-43E6-AD4B-EC049CB719B2}" dt="2022-03-09T03:37:06.642" v="6"/>
          <ac:spMkLst>
            <pc:docMk/>
            <pc:sldMk cId="1684808890" sldId="276"/>
            <ac:spMk id="9" creationId="{0671A8AE-40A1-4631-A6B8-581AFF065482}"/>
          </ac:spMkLst>
        </pc:spChg>
        <pc:spChg chg="add del">
          <ac:chgData name="Mathew,Martin" userId="S::mm5473@drexel.edu::1dafc1b5-a7a1-45d7-a6d3-3da8ca53ee99" providerId="AD" clId="Web-{BDEFFD54-0B22-43E6-AD4B-EC049CB719B2}" dt="2022-03-09T03:40:03.700" v="50"/>
          <ac:spMkLst>
            <pc:docMk/>
            <pc:sldMk cId="1684808890" sldId="276"/>
            <ac:spMk id="10" creationId="{CFE45BF0-46DB-408C-B5F7-7B11716805D4}"/>
          </ac:spMkLst>
        </pc:spChg>
        <pc:spChg chg="add del">
          <ac:chgData name="Mathew,Martin" userId="S::mm5473@drexel.edu::1dafc1b5-a7a1-45d7-a6d3-3da8ca53ee99" providerId="AD" clId="Web-{BDEFFD54-0B22-43E6-AD4B-EC049CB719B2}" dt="2022-03-09T03:37:06.642" v="6"/>
          <ac:spMkLst>
            <pc:docMk/>
            <pc:sldMk cId="1684808890" sldId="276"/>
            <ac:spMk id="11" creationId="{AB58EF07-17C2-48CF-ABB0-EEF1F17CB8F0}"/>
          </ac:spMkLst>
        </pc:spChg>
        <pc:spChg chg="add del">
          <ac:chgData name="Mathew,Martin" userId="S::mm5473@drexel.edu::1dafc1b5-a7a1-45d7-a6d3-3da8ca53ee99" providerId="AD" clId="Web-{BDEFFD54-0B22-43E6-AD4B-EC049CB719B2}" dt="2022-03-09T03:40:03.700" v="50"/>
          <ac:spMkLst>
            <pc:docMk/>
            <pc:sldMk cId="1684808890" sldId="276"/>
            <ac:spMk id="12" creationId="{2AEBC8F2-97B1-41B4-93F1-2D289E197FBA}"/>
          </ac:spMkLst>
        </pc:spChg>
        <pc:spChg chg="add del">
          <ac:chgData name="Mathew,Martin" userId="S::mm5473@drexel.edu::1dafc1b5-a7a1-45d7-a6d3-3da8ca53ee99" providerId="AD" clId="Web-{BDEFFD54-0B22-43E6-AD4B-EC049CB719B2}" dt="2022-03-09T03:37:06.642" v="6"/>
          <ac:spMkLst>
            <pc:docMk/>
            <pc:sldMk cId="1684808890" sldId="276"/>
            <ac:spMk id="13" creationId="{AF2F604E-43BE-4DC3-B983-E071523364F8}"/>
          </ac:spMkLst>
        </pc:spChg>
        <pc:spChg chg="add del">
          <ac:chgData name="Mathew,Martin" userId="S::mm5473@drexel.edu::1dafc1b5-a7a1-45d7-a6d3-3da8ca53ee99" providerId="AD" clId="Web-{BDEFFD54-0B22-43E6-AD4B-EC049CB719B2}" dt="2022-03-09T03:40:03.700" v="50"/>
          <ac:spMkLst>
            <pc:docMk/>
            <pc:sldMk cId="1684808890" sldId="276"/>
            <ac:spMk id="14" creationId="{472E3A19-F5D5-48FC-BB9C-48C2F68F598B}"/>
          </ac:spMkLst>
        </pc:spChg>
        <pc:spChg chg="add del">
          <ac:chgData name="Mathew,Martin" userId="S::mm5473@drexel.edu::1dafc1b5-a7a1-45d7-a6d3-3da8ca53ee99" providerId="AD" clId="Web-{BDEFFD54-0B22-43E6-AD4B-EC049CB719B2}" dt="2022-03-09T03:37:06.642" v="6"/>
          <ac:spMkLst>
            <pc:docMk/>
            <pc:sldMk cId="1684808890" sldId="276"/>
            <ac:spMk id="15" creationId="{08C9B587-E65E-4B52-B37C-ABEBB6E87928}"/>
          </ac:spMkLst>
        </pc:spChg>
        <pc:spChg chg="add del">
          <ac:chgData name="Mathew,Martin" userId="S::mm5473@drexel.edu::1dafc1b5-a7a1-45d7-a6d3-3da8ca53ee99" providerId="AD" clId="Web-{BDEFFD54-0B22-43E6-AD4B-EC049CB719B2}" dt="2022-03-09T03:40:03.700" v="50"/>
          <ac:spMkLst>
            <pc:docMk/>
            <pc:sldMk cId="1684808890" sldId="276"/>
            <ac:spMk id="16" creationId="{7A62E32F-BB65-43A8-8EB5-92346890E549}"/>
          </ac:spMkLst>
        </pc:spChg>
        <pc:spChg chg="add mod">
          <ac:chgData name="Mathew,Martin" userId="S::mm5473@drexel.edu::1dafc1b5-a7a1-45d7-a6d3-3da8ca53ee99" providerId="AD" clId="Web-{BDEFFD54-0B22-43E6-AD4B-EC049CB719B2}" dt="2022-03-09T03:42:26.538" v="98" actId="20577"/>
          <ac:spMkLst>
            <pc:docMk/>
            <pc:sldMk cId="1684808890" sldId="276"/>
            <ac:spMk id="17" creationId="{BE53B8E3-A5C8-4AC0-8766-A3C52D0B7234}"/>
          </ac:spMkLst>
        </pc:spChg>
        <pc:spChg chg="add del">
          <ac:chgData name="Mathew,Martin" userId="S::mm5473@drexel.edu::1dafc1b5-a7a1-45d7-a6d3-3da8ca53ee99" providerId="AD" clId="Web-{BDEFFD54-0B22-43E6-AD4B-EC049CB719B2}" dt="2022-03-09T03:40:03.700" v="50"/>
          <ac:spMkLst>
            <pc:docMk/>
            <pc:sldMk cId="1684808890" sldId="276"/>
            <ac:spMk id="18" creationId="{14E91B64-9FCC-451E-AFB4-A827D6329367}"/>
          </ac:spMkLst>
        </pc:spChg>
        <pc:spChg chg="add">
          <ac:chgData name="Mathew,Martin" userId="S::mm5473@drexel.edu::1dafc1b5-a7a1-45d7-a6d3-3da8ca53ee99" providerId="AD" clId="Web-{BDEFFD54-0B22-43E6-AD4B-EC049CB719B2}" dt="2022-03-09T03:40:03.700" v="50"/>
          <ac:spMkLst>
            <pc:docMk/>
            <pc:sldMk cId="1684808890" sldId="276"/>
            <ac:spMk id="23" creationId="{DEE2AD96-B495-4E06-9291-B71706F728CB}"/>
          </ac:spMkLst>
        </pc:spChg>
        <pc:spChg chg="add">
          <ac:chgData name="Mathew,Martin" userId="S::mm5473@drexel.edu::1dafc1b5-a7a1-45d7-a6d3-3da8ca53ee99" providerId="AD" clId="Web-{BDEFFD54-0B22-43E6-AD4B-EC049CB719B2}" dt="2022-03-09T03:40:03.700" v="50"/>
          <ac:spMkLst>
            <pc:docMk/>
            <pc:sldMk cId="1684808890" sldId="276"/>
            <ac:spMk id="25" creationId="{53CF6D67-C5A8-4ADD-9E8E-1E38CA1D3166}"/>
          </ac:spMkLst>
        </pc:spChg>
        <pc:spChg chg="add">
          <ac:chgData name="Mathew,Martin" userId="S::mm5473@drexel.edu::1dafc1b5-a7a1-45d7-a6d3-3da8ca53ee99" providerId="AD" clId="Web-{BDEFFD54-0B22-43E6-AD4B-EC049CB719B2}" dt="2022-03-09T03:40:03.700" v="50"/>
          <ac:spMkLst>
            <pc:docMk/>
            <pc:sldMk cId="1684808890" sldId="276"/>
            <ac:spMk id="27" creationId="{86909FA0-B515-4681-B7A8-FA281D133B94}"/>
          </ac:spMkLst>
        </pc:spChg>
        <pc:spChg chg="add">
          <ac:chgData name="Mathew,Martin" userId="S::mm5473@drexel.edu::1dafc1b5-a7a1-45d7-a6d3-3da8ca53ee99" providerId="AD" clId="Web-{BDEFFD54-0B22-43E6-AD4B-EC049CB719B2}" dt="2022-03-09T03:40:03.700" v="50"/>
          <ac:spMkLst>
            <pc:docMk/>
            <pc:sldMk cId="1684808890" sldId="276"/>
            <ac:spMk id="29" creationId="{21C9FE86-FCC3-4A31-AA1C-C882262B7FE7}"/>
          </ac:spMkLst>
        </pc:spChg>
        <pc:spChg chg="add">
          <ac:chgData name="Mathew,Martin" userId="S::mm5473@drexel.edu::1dafc1b5-a7a1-45d7-a6d3-3da8ca53ee99" providerId="AD" clId="Web-{BDEFFD54-0B22-43E6-AD4B-EC049CB719B2}" dt="2022-03-09T03:40:03.700" v="50"/>
          <ac:spMkLst>
            <pc:docMk/>
            <pc:sldMk cId="1684808890" sldId="276"/>
            <ac:spMk id="31" creationId="{7D96243B-ECED-4B71-8E06-AE9A285EAD20}"/>
          </ac:spMkLst>
        </pc:spChg>
        <pc:spChg chg="add">
          <ac:chgData name="Mathew,Martin" userId="S::mm5473@drexel.edu::1dafc1b5-a7a1-45d7-a6d3-3da8ca53ee99" providerId="AD" clId="Web-{BDEFFD54-0B22-43E6-AD4B-EC049CB719B2}" dt="2022-03-09T03:40:03.700" v="50"/>
          <ac:spMkLst>
            <pc:docMk/>
            <pc:sldMk cId="1684808890" sldId="276"/>
            <ac:spMk id="33" creationId="{A09989E4-EFDC-4A90-A633-E0525FB4139E}"/>
          </ac:spMkLst>
        </pc:spChg>
        <pc:picChg chg="add del">
          <ac:chgData name="Mathew,Martin" userId="S::mm5473@drexel.edu::1dafc1b5-a7a1-45d7-a6d3-3da8ca53ee99" providerId="AD" clId="Web-{BDEFFD54-0B22-43E6-AD4B-EC049CB719B2}" dt="2022-03-09T03:37:06.642" v="6"/>
          <ac:picMkLst>
            <pc:docMk/>
            <pc:sldMk cId="1684808890" sldId="276"/>
            <ac:picMk id="5" creationId="{0D7EFDC8-E8B1-48EB-9FD9-BEC390C370AF}"/>
          </ac:picMkLst>
        </pc:picChg>
      </pc:sldChg>
    </pc:docChg>
  </pc:docChgLst>
  <pc:docChgLst>
    <pc:chgData name="Albarqi,Atheer" userId="S::asa387@drexel.edu::85ab880d-dfc0-4539-af3e-c95707188dd7" providerId="AD" clId="Web-{CDB1E3F9-5864-4FFE-9B12-BF6D391AA615}"/>
    <pc:docChg chg="modSld">
      <pc:chgData name="Albarqi,Atheer" userId="S::asa387@drexel.edu::85ab880d-dfc0-4539-af3e-c95707188dd7" providerId="AD" clId="Web-{CDB1E3F9-5864-4FFE-9B12-BF6D391AA615}" dt="2022-03-09T21:53:52.830" v="54" actId="20577"/>
      <pc:docMkLst>
        <pc:docMk/>
      </pc:docMkLst>
      <pc:sldChg chg="modSp">
        <pc:chgData name="Albarqi,Atheer" userId="S::asa387@drexel.edu::85ab880d-dfc0-4539-af3e-c95707188dd7" providerId="AD" clId="Web-{CDB1E3F9-5864-4FFE-9B12-BF6D391AA615}" dt="2022-03-09T21:43:29.969" v="8" actId="20577"/>
        <pc:sldMkLst>
          <pc:docMk/>
          <pc:sldMk cId="1000337302" sldId="268"/>
        </pc:sldMkLst>
        <pc:spChg chg="mod">
          <ac:chgData name="Albarqi,Atheer" userId="S::asa387@drexel.edu::85ab880d-dfc0-4539-af3e-c95707188dd7" providerId="AD" clId="Web-{CDB1E3F9-5864-4FFE-9B12-BF6D391AA615}" dt="2022-03-09T21:43:29.969" v="8" actId="20577"/>
          <ac:spMkLst>
            <pc:docMk/>
            <pc:sldMk cId="1000337302" sldId="268"/>
            <ac:spMk id="3" creationId="{F6211821-B43D-E84A-B71C-9CCCCF565C43}"/>
          </ac:spMkLst>
        </pc:spChg>
      </pc:sldChg>
      <pc:sldChg chg="addSp modSp">
        <pc:chgData name="Albarqi,Atheer" userId="S::asa387@drexel.edu::85ab880d-dfc0-4539-af3e-c95707188dd7" providerId="AD" clId="Web-{CDB1E3F9-5864-4FFE-9B12-BF6D391AA615}" dt="2022-03-09T21:49:51.526" v="37" actId="1076"/>
        <pc:sldMkLst>
          <pc:docMk/>
          <pc:sldMk cId="2897570921" sldId="269"/>
        </pc:sldMkLst>
        <pc:picChg chg="add mod">
          <ac:chgData name="Albarqi,Atheer" userId="S::asa387@drexel.edu::85ab880d-dfc0-4539-af3e-c95707188dd7" providerId="AD" clId="Web-{CDB1E3F9-5864-4FFE-9B12-BF6D391AA615}" dt="2022-03-09T21:49:32.026" v="29" actId="14100"/>
          <ac:picMkLst>
            <pc:docMk/>
            <pc:sldMk cId="2897570921" sldId="269"/>
            <ac:picMk id="3" creationId="{0AEB287C-DA4A-4306-8DE1-3BFA0A690FCC}"/>
          </ac:picMkLst>
        </pc:picChg>
        <pc:picChg chg="add mod">
          <ac:chgData name="Albarqi,Atheer" userId="S::asa387@drexel.edu::85ab880d-dfc0-4539-af3e-c95707188dd7" providerId="AD" clId="Web-{CDB1E3F9-5864-4FFE-9B12-BF6D391AA615}" dt="2022-03-09T21:49:44.229" v="34" actId="1076"/>
          <ac:picMkLst>
            <pc:docMk/>
            <pc:sldMk cId="2897570921" sldId="269"/>
            <ac:picMk id="4" creationId="{0094D22A-2C69-421A-98E2-C6D5159BF814}"/>
          </ac:picMkLst>
        </pc:picChg>
        <pc:picChg chg="add mod">
          <ac:chgData name="Albarqi,Atheer" userId="S::asa387@drexel.edu::85ab880d-dfc0-4539-af3e-c95707188dd7" providerId="AD" clId="Web-{CDB1E3F9-5864-4FFE-9B12-BF6D391AA615}" dt="2022-03-09T21:49:46.870" v="35" actId="14100"/>
          <ac:picMkLst>
            <pc:docMk/>
            <pc:sldMk cId="2897570921" sldId="269"/>
            <ac:picMk id="6" creationId="{81FB0343-AB79-4021-B66F-245D4C803211}"/>
          </ac:picMkLst>
        </pc:picChg>
        <pc:picChg chg="add mod">
          <ac:chgData name="Albarqi,Atheer" userId="S::asa387@drexel.edu::85ab880d-dfc0-4539-af3e-c95707188dd7" providerId="AD" clId="Web-{CDB1E3F9-5864-4FFE-9B12-BF6D391AA615}" dt="2022-03-09T21:49:51.526" v="37" actId="1076"/>
          <ac:picMkLst>
            <pc:docMk/>
            <pc:sldMk cId="2897570921" sldId="269"/>
            <ac:picMk id="7" creationId="{8C9E6C64-F88E-42AF-9511-C177481FD240}"/>
          </ac:picMkLst>
        </pc:picChg>
      </pc:sldChg>
      <pc:sldChg chg="modSp">
        <pc:chgData name="Albarqi,Atheer" userId="S::asa387@drexel.edu::85ab880d-dfc0-4539-af3e-c95707188dd7" providerId="AD" clId="Web-{CDB1E3F9-5864-4FFE-9B12-BF6D391AA615}" dt="2022-03-09T21:53:52.830" v="54" actId="20577"/>
        <pc:sldMkLst>
          <pc:docMk/>
          <pc:sldMk cId="1469318269" sldId="272"/>
        </pc:sldMkLst>
        <pc:spChg chg="mod">
          <ac:chgData name="Albarqi,Atheer" userId="S::asa387@drexel.edu::85ab880d-dfc0-4539-af3e-c95707188dd7" providerId="AD" clId="Web-{CDB1E3F9-5864-4FFE-9B12-BF6D391AA615}" dt="2022-03-09T21:53:52.830" v="54" actId="20577"/>
          <ac:spMkLst>
            <pc:docMk/>
            <pc:sldMk cId="1469318269" sldId="272"/>
            <ac:spMk id="2" creationId="{9AACD815-CA62-924A-ADD2-5E828C29241F}"/>
          </ac:spMkLst>
        </pc:spChg>
      </pc:sldChg>
    </pc:docChg>
  </pc:docChgLst>
  <pc:docChgLst>
    <pc:chgData name="Albarqi,Atheer" userId="S::asa387@drexel.edu::85ab880d-dfc0-4539-af3e-c95707188dd7" providerId="AD" clId="Web-{E1B9E2EE-AA52-40C5-BEC5-BC6CBC2E271C}"/>
    <pc:docChg chg="addSld modSld sldOrd">
      <pc:chgData name="Albarqi,Atheer" userId="S::asa387@drexel.edu::85ab880d-dfc0-4539-af3e-c95707188dd7" providerId="AD" clId="Web-{E1B9E2EE-AA52-40C5-BEC5-BC6CBC2E271C}" dt="2022-03-09T22:44:45.591" v="64" actId="1076"/>
      <pc:docMkLst>
        <pc:docMk/>
      </pc:docMkLst>
      <pc:sldChg chg="addSp modSp">
        <pc:chgData name="Albarqi,Atheer" userId="S::asa387@drexel.edu::85ab880d-dfc0-4539-af3e-c95707188dd7" providerId="AD" clId="Web-{E1B9E2EE-AA52-40C5-BEC5-BC6CBC2E271C}" dt="2022-03-09T22:40:25.278" v="56" actId="14100"/>
        <pc:sldMkLst>
          <pc:docMk/>
          <pc:sldMk cId="1000337302" sldId="268"/>
        </pc:sldMkLst>
        <pc:spChg chg="mod">
          <ac:chgData name="Albarqi,Atheer" userId="S::asa387@drexel.edu::85ab880d-dfc0-4539-af3e-c95707188dd7" providerId="AD" clId="Web-{E1B9E2EE-AA52-40C5-BEC5-BC6CBC2E271C}" dt="2022-03-09T22:40:16.356" v="52" actId="1076"/>
          <ac:spMkLst>
            <pc:docMk/>
            <pc:sldMk cId="1000337302" sldId="268"/>
            <ac:spMk id="3" creationId="{F6211821-B43D-E84A-B71C-9CCCCF565C43}"/>
          </ac:spMkLst>
        </pc:spChg>
        <pc:picChg chg="add mod">
          <ac:chgData name="Albarqi,Atheer" userId="S::asa387@drexel.edu::85ab880d-dfc0-4539-af3e-c95707188dd7" providerId="AD" clId="Web-{E1B9E2EE-AA52-40C5-BEC5-BC6CBC2E271C}" dt="2022-03-09T22:40:25.278" v="56" actId="14100"/>
          <ac:picMkLst>
            <pc:docMk/>
            <pc:sldMk cId="1000337302" sldId="268"/>
            <ac:picMk id="4" creationId="{FA9390B5-617E-4692-A983-79E919EDA5F9}"/>
          </ac:picMkLst>
        </pc:picChg>
      </pc:sldChg>
      <pc:sldChg chg="modSp">
        <pc:chgData name="Albarqi,Atheer" userId="S::asa387@drexel.edu::85ab880d-dfc0-4539-af3e-c95707188dd7" providerId="AD" clId="Web-{E1B9E2EE-AA52-40C5-BEC5-BC6CBC2E271C}" dt="2022-03-09T22:25:55.113" v="32" actId="20577"/>
        <pc:sldMkLst>
          <pc:docMk/>
          <pc:sldMk cId="1368741645" sldId="270"/>
        </pc:sldMkLst>
        <pc:spChg chg="mod">
          <ac:chgData name="Albarqi,Atheer" userId="S::asa387@drexel.edu::85ab880d-dfc0-4539-af3e-c95707188dd7" providerId="AD" clId="Web-{E1B9E2EE-AA52-40C5-BEC5-BC6CBC2E271C}" dt="2022-03-09T22:25:55.113" v="32" actId="20577"/>
          <ac:spMkLst>
            <pc:docMk/>
            <pc:sldMk cId="1368741645" sldId="270"/>
            <ac:spMk id="3" creationId="{AE239E3A-C473-2A4E-A2AD-8FBABF5DFEE0}"/>
          </ac:spMkLst>
        </pc:spChg>
      </pc:sldChg>
      <pc:sldChg chg="addSp delSp modSp new ord">
        <pc:chgData name="Albarqi,Atheer" userId="S::asa387@drexel.edu::85ab880d-dfc0-4539-af3e-c95707188dd7" providerId="AD" clId="Web-{E1B9E2EE-AA52-40C5-BEC5-BC6CBC2E271C}" dt="2022-03-09T22:44:45.591" v="64" actId="1076"/>
        <pc:sldMkLst>
          <pc:docMk/>
          <pc:sldMk cId="2016908567" sldId="279"/>
        </pc:sldMkLst>
        <pc:spChg chg="del">
          <ac:chgData name="Albarqi,Atheer" userId="S::asa387@drexel.edu::85ab880d-dfc0-4539-af3e-c95707188dd7" providerId="AD" clId="Web-{E1B9E2EE-AA52-40C5-BEC5-BC6CBC2E271C}" dt="2022-03-09T22:15:34.668" v="8"/>
          <ac:spMkLst>
            <pc:docMk/>
            <pc:sldMk cId="2016908567" sldId="279"/>
            <ac:spMk id="2" creationId="{3461F15D-12DF-4A58-9180-559C151B72CD}"/>
          </ac:spMkLst>
        </pc:spChg>
        <pc:spChg chg="mod">
          <ac:chgData name="Albarqi,Atheer" userId="S::asa387@drexel.edu::85ab880d-dfc0-4539-af3e-c95707188dd7" providerId="AD" clId="Web-{E1B9E2EE-AA52-40C5-BEC5-BC6CBC2E271C}" dt="2022-03-09T22:16:58.626" v="17" actId="20577"/>
          <ac:spMkLst>
            <pc:docMk/>
            <pc:sldMk cId="2016908567" sldId="279"/>
            <ac:spMk id="3" creationId="{492A04CD-E1D2-4636-8582-5D44A8EA1E8F}"/>
          </ac:spMkLst>
        </pc:spChg>
        <pc:spChg chg="add mod">
          <ac:chgData name="Albarqi,Atheer" userId="S::asa387@drexel.edu::85ab880d-dfc0-4539-af3e-c95707188dd7" providerId="AD" clId="Web-{E1B9E2EE-AA52-40C5-BEC5-BC6CBC2E271C}" dt="2022-03-09T22:44:45.591" v="64" actId="1076"/>
          <ac:spMkLst>
            <pc:docMk/>
            <pc:sldMk cId="2016908567" sldId="279"/>
            <ac:spMk id="5" creationId="{BE0738CF-828C-4BC0-BC73-66F823ECBFCB}"/>
          </ac:spMkLst>
        </pc:spChg>
        <pc:picChg chg="add mod">
          <ac:chgData name="Albarqi,Atheer" userId="S::asa387@drexel.edu::85ab880d-dfc0-4539-af3e-c95707188dd7" providerId="AD" clId="Web-{E1B9E2EE-AA52-40C5-BEC5-BC6CBC2E271C}" dt="2022-03-09T22:44:41.747" v="63" actId="1076"/>
          <ac:picMkLst>
            <pc:docMk/>
            <pc:sldMk cId="2016908567" sldId="279"/>
            <ac:picMk id="4" creationId="{0790A5B5-AACE-4BF2-9798-D352AF559E41}"/>
          </ac:picMkLst>
        </pc:picChg>
      </pc:sldChg>
    </pc:docChg>
  </pc:docChgLst>
  <pc:docChgLst>
    <pc:chgData name="Purru,Abhijit" userId="S::ap3792@drexel.edu::5f2b6146-9c2c-47c5-9466-7f778da2dcbd" providerId="AD" clId="Web-{935012B2-05EE-4C07-9CFA-C04596045ACD}"/>
    <pc:docChg chg="modSld">
      <pc:chgData name="Purru,Abhijit" userId="S::ap3792@drexel.edu::5f2b6146-9c2c-47c5-9466-7f778da2dcbd" providerId="AD" clId="Web-{935012B2-05EE-4C07-9CFA-C04596045ACD}" dt="2022-03-09T20:31:12.562" v="199" actId="20577"/>
      <pc:docMkLst>
        <pc:docMk/>
      </pc:docMkLst>
      <pc:sldChg chg="modSp">
        <pc:chgData name="Purru,Abhijit" userId="S::ap3792@drexel.edu::5f2b6146-9c2c-47c5-9466-7f778da2dcbd" providerId="AD" clId="Web-{935012B2-05EE-4C07-9CFA-C04596045ACD}" dt="2022-03-09T20:31:12.562" v="199" actId="20577"/>
        <pc:sldMkLst>
          <pc:docMk/>
          <pc:sldMk cId="369294727" sldId="261"/>
        </pc:sldMkLst>
        <pc:graphicFrameChg chg="modGraphic">
          <ac:chgData name="Purru,Abhijit" userId="S::ap3792@drexel.edu::5f2b6146-9c2c-47c5-9466-7f778da2dcbd" providerId="AD" clId="Web-{935012B2-05EE-4C07-9CFA-C04596045ACD}" dt="2022-03-09T20:31:12.562" v="199" actId="20577"/>
          <ac:graphicFrameMkLst>
            <pc:docMk/>
            <pc:sldMk cId="369294727" sldId="261"/>
            <ac:graphicFrameMk id="12" creationId="{6921BAC7-4B2D-440A-9BF5-7EF087755CC4}"/>
          </ac:graphicFrameMkLst>
        </pc:graphicFrameChg>
      </pc:sldChg>
      <pc:sldChg chg="modSp">
        <pc:chgData name="Purru,Abhijit" userId="S::ap3792@drexel.edu::5f2b6146-9c2c-47c5-9466-7f778da2dcbd" providerId="AD" clId="Web-{935012B2-05EE-4C07-9CFA-C04596045ACD}" dt="2022-03-09T20:10:33.376" v="103" actId="20577"/>
        <pc:sldMkLst>
          <pc:docMk/>
          <pc:sldMk cId="1684808890" sldId="276"/>
        </pc:sldMkLst>
        <pc:spChg chg="mod">
          <ac:chgData name="Purru,Abhijit" userId="S::ap3792@drexel.edu::5f2b6146-9c2c-47c5-9466-7f778da2dcbd" providerId="AD" clId="Web-{935012B2-05EE-4C07-9CFA-C04596045ACD}" dt="2022-03-09T20:10:33.376" v="103" actId="20577"/>
          <ac:spMkLst>
            <pc:docMk/>
            <pc:sldMk cId="1684808890" sldId="276"/>
            <ac:spMk id="17" creationId="{BE53B8E3-A5C8-4AC0-8766-A3C52D0B7234}"/>
          </ac:spMkLst>
        </pc:spChg>
      </pc:sldChg>
    </pc:docChg>
  </pc:docChgLst>
  <pc:docChgLst>
    <pc:chgData name="Albarqi,Atheer" userId="S::asa387@drexel.edu::85ab880d-dfc0-4539-af3e-c95707188dd7" providerId="AD" clId="Web-{0A39C55E-A45F-48F0-8842-CF5C028F1AE1}"/>
    <pc:docChg chg="modSld">
      <pc:chgData name="Albarqi,Atheer" userId="S::asa387@drexel.edu::85ab880d-dfc0-4539-af3e-c95707188dd7" providerId="AD" clId="Web-{0A39C55E-A45F-48F0-8842-CF5C028F1AE1}" dt="2022-03-09T21:35:29.392" v="2" actId="14100"/>
      <pc:docMkLst>
        <pc:docMk/>
      </pc:docMkLst>
      <pc:sldChg chg="modSp">
        <pc:chgData name="Albarqi,Atheer" userId="S::asa387@drexel.edu::85ab880d-dfc0-4539-af3e-c95707188dd7" providerId="AD" clId="Web-{0A39C55E-A45F-48F0-8842-CF5C028F1AE1}" dt="2022-03-09T21:35:29.392" v="2" actId="14100"/>
        <pc:sldMkLst>
          <pc:docMk/>
          <pc:sldMk cId="2897570921" sldId="269"/>
        </pc:sldMkLst>
        <pc:picChg chg="mod">
          <ac:chgData name="Albarqi,Atheer" userId="S::asa387@drexel.edu::85ab880d-dfc0-4539-af3e-c95707188dd7" providerId="AD" clId="Web-{0A39C55E-A45F-48F0-8842-CF5C028F1AE1}" dt="2022-03-09T21:35:29.392" v="2" actId="14100"/>
          <ac:picMkLst>
            <pc:docMk/>
            <pc:sldMk cId="2897570921" sldId="269"/>
            <ac:picMk id="5" creationId="{B1CFF64C-2BC3-2943-BFA3-0A6F7265DBAE}"/>
          </ac:picMkLst>
        </pc:picChg>
      </pc:sldChg>
    </pc:docChg>
  </pc:docChgLst>
  <pc:docChgLst>
    <pc:chgData name="Mathew,Martin" userId="S::mm5473@drexel.edu::1dafc1b5-a7a1-45d7-a6d3-3da8ca53ee99" providerId="AD" clId="Web-{51DE2D03-D364-4F03-A473-DEBEB7C587D0}"/>
    <pc:docChg chg="modSld">
      <pc:chgData name="Mathew,Martin" userId="S::mm5473@drexel.edu::1dafc1b5-a7a1-45d7-a6d3-3da8ca53ee99" providerId="AD" clId="Web-{51DE2D03-D364-4F03-A473-DEBEB7C587D0}" dt="2022-03-09T17:53:39.626" v="113"/>
      <pc:docMkLst>
        <pc:docMk/>
      </pc:docMkLst>
      <pc:sldChg chg="addSp delSp modSp">
        <pc:chgData name="Mathew,Martin" userId="S::mm5473@drexel.edu::1dafc1b5-a7a1-45d7-a6d3-3da8ca53ee99" providerId="AD" clId="Web-{51DE2D03-D364-4F03-A473-DEBEB7C587D0}" dt="2022-03-09T17:49:22.477" v="77" actId="1076"/>
        <pc:sldMkLst>
          <pc:docMk/>
          <pc:sldMk cId="109857222" sldId="256"/>
        </pc:sldMkLst>
        <pc:spChg chg="mod">
          <ac:chgData name="Mathew,Martin" userId="S::mm5473@drexel.edu::1dafc1b5-a7a1-45d7-a6d3-3da8ca53ee99" providerId="AD" clId="Web-{51DE2D03-D364-4F03-A473-DEBEB7C587D0}" dt="2022-03-09T17:49:03.883" v="74" actId="1076"/>
          <ac:spMkLst>
            <pc:docMk/>
            <pc:sldMk cId="109857222" sldId="256"/>
            <ac:spMk id="2" creationId="{00000000-0000-0000-0000-000000000000}"/>
          </ac:spMkLst>
        </pc:spChg>
        <pc:spChg chg="mod">
          <ac:chgData name="Mathew,Martin" userId="S::mm5473@drexel.edu::1dafc1b5-a7a1-45d7-a6d3-3da8ca53ee99" providerId="AD" clId="Web-{51DE2D03-D364-4F03-A473-DEBEB7C587D0}" dt="2022-03-09T17:49:22.477" v="77" actId="1076"/>
          <ac:spMkLst>
            <pc:docMk/>
            <pc:sldMk cId="109857222" sldId="256"/>
            <ac:spMk id="3" creationId="{00000000-0000-0000-0000-000000000000}"/>
          </ac:spMkLst>
        </pc:spChg>
        <pc:spChg chg="add del">
          <ac:chgData name="Mathew,Martin" userId="S::mm5473@drexel.edu::1dafc1b5-a7a1-45d7-a6d3-3da8ca53ee99" providerId="AD" clId="Web-{51DE2D03-D364-4F03-A473-DEBEB7C587D0}" dt="2022-03-09T17:48:39.554" v="73"/>
          <ac:spMkLst>
            <pc:docMk/>
            <pc:sldMk cId="109857222" sldId="256"/>
            <ac:spMk id="13" creationId="{C1DD1A8A-57D5-4A81-AD04-532B043C5611}"/>
          </ac:spMkLst>
        </pc:spChg>
        <pc:spChg chg="add del">
          <ac:chgData name="Mathew,Martin" userId="S::mm5473@drexel.edu::1dafc1b5-a7a1-45d7-a6d3-3da8ca53ee99" providerId="AD" clId="Web-{51DE2D03-D364-4F03-A473-DEBEB7C587D0}" dt="2022-03-09T17:48:39.554" v="73"/>
          <ac:spMkLst>
            <pc:docMk/>
            <pc:sldMk cId="109857222" sldId="256"/>
            <ac:spMk id="15" creationId="{007891EC-4501-44ED-A8C8-B11B6DB767AB}"/>
          </ac:spMkLst>
        </pc:spChg>
        <pc:spChg chg="add del">
          <ac:chgData name="Mathew,Martin" userId="S::mm5473@drexel.edu::1dafc1b5-a7a1-45d7-a6d3-3da8ca53ee99" providerId="AD" clId="Web-{51DE2D03-D364-4F03-A473-DEBEB7C587D0}" dt="2022-03-09T17:48:39.476" v="72"/>
          <ac:spMkLst>
            <pc:docMk/>
            <pc:sldMk cId="109857222" sldId="256"/>
            <ac:spMk id="20" creationId="{A8384FB5-9ADC-4DDC-881B-597D56F5B15D}"/>
          </ac:spMkLst>
        </pc:spChg>
        <pc:spChg chg="add del">
          <ac:chgData name="Mathew,Martin" userId="S::mm5473@drexel.edu::1dafc1b5-a7a1-45d7-a6d3-3da8ca53ee99" providerId="AD" clId="Web-{51DE2D03-D364-4F03-A473-DEBEB7C587D0}" dt="2022-03-09T17:48:39.476" v="72"/>
          <ac:spMkLst>
            <pc:docMk/>
            <pc:sldMk cId="109857222" sldId="256"/>
            <ac:spMk id="22" creationId="{BC05CA36-AD6A-4ABF-9A05-52E5A143D2BB}"/>
          </ac:spMkLst>
        </pc:spChg>
        <pc:spChg chg="add del">
          <ac:chgData name="Mathew,Martin" userId="S::mm5473@drexel.edu::1dafc1b5-a7a1-45d7-a6d3-3da8ca53ee99" providerId="AD" clId="Web-{51DE2D03-D364-4F03-A473-DEBEB7C587D0}" dt="2022-03-09T17:48:39.476" v="72"/>
          <ac:spMkLst>
            <pc:docMk/>
            <pc:sldMk cId="109857222" sldId="256"/>
            <ac:spMk id="24" creationId="{D4331EE8-85A4-4588-8D9E-70E534D477DB}"/>
          </ac:spMkLst>
        </pc:spChg>
        <pc:spChg chg="add del">
          <ac:chgData name="Mathew,Martin" userId="S::mm5473@drexel.edu::1dafc1b5-a7a1-45d7-a6d3-3da8ca53ee99" providerId="AD" clId="Web-{51DE2D03-D364-4F03-A473-DEBEB7C587D0}" dt="2022-03-09T17:48:39.476" v="72"/>
          <ac:spMkLst>
            <pc:docMk/>
            <pc:sldMk cId="109857222" sldId="256"/>
            <ac:spMk id="26" creationId="{49D6C862-61CC-4B46-8080-96583D653BAB}"/>
          </ac:spMkLst>
        </pc:spChg>
        <pc:spChg chg="add del">
          <ac:chgData name="Mathew,Martin" userId="S::mm5473@drexel.edu::1dafc1b5-a7a1-45d7-a6d3-3da8ca53ee99" providerId="AD" clId="Web-{51DE2D03-D364-4F03-A473-DEBEB7C587D0}" dt="2022-03-09T17:48:39.476" v="72"/>
          <ac:spMkLst>
            <pc:docMk/>
            <pc:sldMk cId="109857222" sldId="256"/>
            <ac:spMk id="28" creationId="{E37EECFC-A684-4391-AE85-4CDAF5565F61}"/>
          </ac:spMkLst>
        </pc:spChg>
        <pc:spChg chg="add">
          <ac:chgData name="Mathew,Martin" userId="S::mm5473@drexel.edu::1dafc1b5-a7a1-45d7-a6d3-3da8ca53ee99" providerId="AD" clId="Web-{51DE2D03-D364-4F03-A473-DEBEB7C587D0}" dt="2022-03-09T17:48:39.554" v="73"/>
          <ac:spMkLst>
            <pc:docMk/>
            <pc:sldMk cId="109857222" sldId="256"/>
            <ac:spMk id="31" creationId="{94714483-7072-431F-9DBE-87F44E4D44BC}"/>
          </ac:spMkLst>
        </pc:spChg>
        <pc:spChg chg="add">
          <ac:chgData name="Mathew,Martin" userId="S::mm5473@drexel.edu::1dafc1b5-a7a1-45d7-a6d3-3da8ca53ee99" providerId="AD" clId="Web-{51DE2D03-D364-4F03-A473-DEBEB7C587D0}" dt="2022-03-09T17:48:39.554" v="73"/>
          <ac:spMkLst>
            <pc:docMk/>
            <pc:sldMk cId="109857222" sldId="256"/>
            <ac:spMk id="32" creationId="{E2683E3F-F855-4549-84F8-42064EC0F247}"/>
          </ac:spMkLst>
        </pc:spChg>
        <pc:spChg chg="add">
          <ac:chgData name="Mathew,Martin" userId="S::mm5473@drexel.edu::1dafc1b5-a7a1-45d7-a6d3-3da8ca53ee99" providerId="AD" clId="Web-{51DE2D03-D364-4F03-A473-DEBEB7C587D0}" dt="2022-03-09T17:48:39.554" v="73"/>
          <ac:spMkLst>
            <pc:docMk/>
            <pc:sldMk cId="109857222" sldId="256"/>
            <ac:spMk id="33" creationId="{495892E1-F4A5-4991-AC52-4F417B14A2A2}"/>
          </ac:spMkLst>
        </pc:spChg>
        <pc:spChg chg="add">
          <ac:chgData name="Mathew,Martin" userId="S::mm5473@drexel.edu::1dafc1b5-a7a1-45d7-a6d3-3da8ca53ee99" providerId="AD" clId="Web-{51DE2D03-D364-4F03-A473-DEBEB7C587D0}" dt="2022-03-09T17:48:39.554" v="73"/>
          <ac:spMkLst>
            <pc:docMk/>
            <pc:sldMk cId="109857222" sldId="256"/>
            <ac:spMk id="40" creationId="{832F3179-0CD5-40C8-9939-D8355006F7BA}"/>
          </ac:spMkLst>
        </pc:spChg>
        <pc:grpChg chg="add">
          <ac:chgData name="Mathew,Martin" userId="S::mm5473@drexel.edu::1dafc1b5-a7a1-45d7-a6d3-3da8ca53ee99" providerId="AD" clId="Web-{51DE2D03-D364-4F03-A473-DEBEB7C587D0}" dt="2022-03-09T17:48:39.554" v="73"/>
          <ac:grpSpMkLst>
            <pc:docMk/>
            <pc:sldMk cId="109857222" sldId="256"/>
            <ac:grpSpMk id="34" creationId="{8FC90B1E-0223-4440-AF22-8F32F6F0C7D2}"/>
          </ac:grpSpMkLst>
        </pc:grpChg>
        <pc:grpChg chg="add">
          <ac:chgData name="Mathew,Martin" userId="S::mm5473@drexel.edu::1dafc1b5-a7a1-45d7-a6d3-3da8ca53ee99" providerId="AD" clId="Web-{51DE2D03-D364-4F03-A473-DEBEB7C587D0}" dt="2022-03-09T17:48:39.554" v="73"/>
          <ac:grpSpMkLst>
            <pc:docMk/>
            <pc:sldMk cId="109857222" sldId="256"/>
            <ac:grpSpMk id="39" creationId="{ACF597F8-76AA-44FA-8E6A-06223B66C0DD}"/>
          </ac:grpSpMkLst>
        </pc:grpChg>
        <pc:grpChg chg="add">
          <ac:chgData name="Mathew,Martin" userId="S::mm5473@drexel.edu::1dafc1b5-a7a1-45d7-a6d3-3da8ca53ee99" providerId="AD" clId="Web-{51DE2D03-D364-4F03-A473-DEBEB7C587D0}" dt="2022-03-09T17:48:39.554" v="73"/>
          <ac:grpSpMkLst>
            <pc:docMk/>
            <pc:sldMk cId="109857222" sldId="256"/>
            <ac:grpSpMk id="42" creationId="{11CE155D-684B-4F5E-B835-C52765E310E7}"/>
          </ac:grpSpMkLst>
        </pc:grpChg>
        <pc:picChg chg="mod ord">
          <ac:chgData name="Mathew,Martin" userId="S::mm5473@drexel.edu::1dafc1b5-a7a1-45d7-a6d3-3da8ca53ee99" providerId="AD" clId="Web-{51DE2D03-D364-4F03-A473-DEBEB7C587D0}" dt="2022-03-09T17:48:39.554" v="73"/>
          <ac:picMkLst>
            <pc:docMk/>
            <pc:sldMk cId="109857222" sldId="256"/>
            <ac:picMk id="14" creationId="{8B75E296-B7C6-48AE-8282-E4F8FC63D425}"/>
          </ac:picMkLst>
        </pc:picChg>
      </pc:sldChg>
      <pc:sldChg chg="addSp delSp modSp">
        <pc:chgData name="Mathew,Martin" userId="S::mm5473@drexel.edu::1dafc1b5-a7a1-45d7-a6d3-3da8ca53ee99" providerId="AD" clId="Web-{51DE2D03-D364-4F03-A473-DEBEB7C587D0}" dt="2022-03-09T17:49:49.166" v="78"/>
        <pc:sldMkLst>
          <pc:docMk/>
          <pc:sldMk cId="1584350968" sldId="257"/>
        </pc:sldMkLst>
        <pc:spChg chg="mod">
          <ac:chgData name="Mathew,Martin" userId="S::mm5473@drexel.edu::1dafc1b5-a7a1-45d7-a6d3-3da8ca53ee99" providerId="AD" clId="Web-{51DE2D03-D364-4F03-A473-DEBEB7C587D0}" dt="2022-03-09T17:49:49.166" v="78"/>
          <ac:spMkLst>
            <pc:docMk/>
            <pc:sldMk cId="1584350968" sldId="257"/>
            <ac:spMk id="2" creationId="{41C85D14-1EA9-EB4B-A442-4734A0F55875}"/>
          </ac:spMkLst>
        </pc:spChg>
        <pc:spChg chg="del">
          <ac:chgData name="Mathew,Martin" userId="S::mm5473@drexel.edu::1dafc1b5-a7a1-45d7-a6d3-3da8ca53ee99" providerId="AD" clId="Web-{51DE2D03-D364-4F03-A473-DEBEB7C587D0}" dt="2022-03-09T17:49:49.166" v="78"/>
          <ac:spMkLst>
            <pc:docMk/>
            <pc:sldMk cId="1584350968" sldId="257"/>
            <ac:spMk id="9" creationId="{B819A166-7571-4003-A6B8-B62034C3ED30}"/>
          </ac:spMkLst>
        </pc:spChg>
        <pc:spChg chg="add">
          <ac:chgData name="Mathew,Martin" userId="S::mm5473@drexel.edu::1dafc1b5-a7a1-45d7-a6d3-3da8ca53ee99" providerId="AD" clId="Web-{51DE2D03-D364-4F03-A473-DEBEB7C587D0}" dt="2022-03-09T17:49:49.166" v="78"/>
          <ac:spMkLst>
            <pc:docMk/>
            <pc:sldMk cId="1584350968" sldId="257"/>
            <ac:spMk id="14" creationId="{42285737-90EE-47DC-AC80-8AE156B11969}"/>
          </ac:spMkLst>
        </pc:spChg>
        <pc:grpChg chg="add">
          <ac:chgData name="Mathew,Martin" userId="S::mm5473@drexel.edu::1dafc1b5-a7a1-45d7-a6d3-3da8ca53ee99" providerId="AD" clId="Web-{51DE2D03-D364-4F03-A473-DEBEB7C587D0}" dt="2022-03-09T17:49:49.166" v="78"/>
          <ac:grpSpMkLst>
            <pc:docMk/>
            <pc:sldMk cId="1584350968" sldId="257"/>
            <ac:grpSpMk id="16" creationId="{B57BDC17-F1B3-455F-BBF1-680AA1F25C06}"/>
          </ac:grpSpMkLst>
        </pc:grpChg>
        <pc:graphicFrameChg chg="mod modGraphic">
          <ac:chgData name="Mathew,Martin" userId="S::mm5473@drexel.edu::1dafc1b5-a7a1-45d7-a6d3-3da8ca53ee99" providerId="AD" clId="Web-{51DE2D03-D364-4F03-A473-DEBEB7C587D0}" dt="2022-03-09T17:49:49.166" v="78"/>
          <ac:graphicFrameMkLst>
            <pc:docMk/>
            <pc:sldMk cId="1584350968" sldId="257"/>
            <ac:graphicFrameMk id="5" creationId="{853CA24D-CEAE-4874-A5CA-B6A33E385555}"/>
          </ac:graphicFrameMkLst>
        </pc:graphicFrameChg>
      </pc:sldChg>
      <pc:sldChg chg="addSp delSp modSp">
        <pc:chgData name="Mathew,Martin" userId="S::mm5473@drexel.edu::1dafc1b5-a7a1-45d7-a6d3-3da8ca53ee99" providerId="AD" clId="Web-{51DE2D03-D364-4F03-A473-DEBEB7C587D0}" dt="2022-03-09T17:53:39.626" v="113"/>
        <pc:sldMkLst>
          <pc:docMk/>
          <pc:sldMk cId="3368881498" sldId="258"/>
        </pc:sldMkLst>
        <pc:spChg chg="mod">
          <ac:chgData name="Mathew,Martin" userId="S::mm5473@drexel.edu::1dafc1b5-a7a1-45d7-a6d3-3da8ca53ee99" providerId="AD" clId="Web-{51DE2D03-D364-4F03-A473-DEBEB7C587D0}" dt="2022-03-09T17:53:39.626" v="113"/>
          <ac:spMkLst>
            <pc:docMk/>
            <pc:sldMk cId="3368881498" sldId="258"/>
            <ac:spMk id="2" creationId="{F3A881B8-6186-1E41-A15C-3FF6E8E614C2}"/>
          </ac:spMkLst>
        </pc:spChg>
        <pc:spChg chg="del mod">
          <ac:chgData name="Mathew,Martin" userId="S::mm5473@drexel.edu::1dafc1b5-a7a1-45d7-a6d3-3da8ca53ee99" providerId="AD" clId="Web-{51DE2D03-D364-4F03-A473-DEBEB7C587D0}" dt="2022-03-09T17:50:15.557" v="83"/>
          <ac:spMkLst>
            <pc:docMk/>
            <pc:sldMk cId="3368881498" sldId="258"/>
            <ac:spMk id="3" creationId="{0680F11A-8D56-CF4F-B59C-BBCA8B94A7E0}"/>
          </ac:spMkLst>
        </pc:spChg>
        <pc:spChg chg="del">
          <ac:chgData name="Mathew,Martin" userId="S::mm5473@drexel.edu::1dafc1b5-a7a1-45d7-a6d3-3da8ca53ee99" providerId="AD" clId="Web-{51DE2D03-D364-4F03-A473-DEBEB7C587D0}" dt="2022-03-09T17:40:53.446" v="38"/>
          <ac:spMkLst>
            <pc:docMk/>
            <pc:sldMk cId="3368881498" sldId="258"/>
            <ac:spMk id="10" creationId="{2B566528-1B12-4246-9431-5C2D7D081168}"/>
          </ac:spMkLst>
        </pc:spChg>
        <pc:spChg chg="del">
          <ac:chgData name="Mathew,Martin" userId="S::mm5473@drexel.edu::1dafc1b5-a7a1-45d7-a6d3-3da8ca53ee99" providerId="AD" clId="Web-{51DE2D03-D364-4F03-A473-DEBEB7C587D0}" dt="2022-03-09T17:40:53.446" v="38"/>
          <ac:spMkLst>
            <pc:docMk/>
            <pc:sldMk cId="3368881498" sldId="258"/>
            <ac:spMk id="12" creationId="{D3F51FEB-38FB-4F6C-9F7B-2F2AFAB65463}"/>
          </ac:spMkLst>
        </pc:spChg>
        <pc:spChg chg="del">
          <ac:chgData name="Mathew,Martin" userId="S::mm5473@drexel.edu::1dafc1b5-a7a1-45d7-a6d3-3da8ca53ee99" providerId="AD" clId="Web-{51DE2D03-D364-4F03-A473-DEBEB7C587D0}" dt="2022-03-09T17:40:53.446" v="38"/>
          <ac:spMkLst>
            <pc:docMk/>
            <pc:sldMk cId="3368881498" sldId="258"/>
            <ac:spMk id="14" creationId="{1E547BA6-BAE0-43BB-A7CA-60F69CE252F0}"/>
          </ac:spMkLst>
        </pc:spChg>
        <pc:spChg chg="add del">
          <ac:chgData name="Mathew,Martin" userId="S::mm5473@drexel.edu::1dafc1b5-a7a1-45d7-a6d3-3da8ca53ee99" providerId="AD" clId="Web-{51DE2D03-D364-4F03-A473-DEBEB7C587D0}" dt="2022-03-09T17:50:15.557" v="83"/>
          <ac:spMkLst>
            <pc:docMk/>
            <pc:sldMk cId="3368881498" sldId="258"/>
            <ac:spMk id="23" creationId="{1B15ED52-F352-441B-82BF-E0EA34836D08}"/>
          </ac:spMkLst>
        </pc:spChg>
        <pc:spChg chg="add del">
          <ac:chgData name="Mathew,Martin" userId="S::mm5473@drexel.edu::1dafc1b5-a7a1-45d7-a6d3-3da8ca53ee99" providerId="AD" clId="Web-{51DE2D03-D364-4F03-A473-DEBEB7C587D0}" dt="2022-03-09T17:50:15.557" v="83"/>
          <ac:spMkLst>
            <pc:docMk/>
            <pc:sldMk cId="3368881498" sldId="258"/>
            <ac:spMk id="25" creationId="{61707E60-CEC9-4661-AA82-69242EB4BDC3}"/>
          </ac:spMkLst>
        </pc:spChg>
        <pc:spChg chg="add del">
          <ac:chgData name="Mathew,Martin" userId="S::mm5473@drexel.edu::1dafc1b5-a7a1-45d7-a6d3-3da8ca53ee99" providerId="AD" clId="Web-{51DE2D03-D364-4F03-A473-DEBEB7C587D0}" dt="2022-03-09T17:50:15.557" v="83"/>
          <ac:spMkLst>
            <pc:docMk/>
            <pc:sldMk cId="3368881498" sldId="258"/>
            <ac:spMk id="27" creationId="{8F035CD8-AE30-4146-96F2-036B0CE5E4F3}"/>
          </ac:spMkLst>
        </pc:spChg>
        <pc:spChg chg="add del">
          <ac:chgData name="Mathew,Martin" userId="S::mm5473@drexel.edu::1dafc1b5-a7a1-45d7-a6d3-3da8ca53ee99" providerId="AD" clId="Web-{51DE2D03-D364-4F03-A473-DEBEB7C587D0}" dt="2022-03-09T17:50:06.557" v="80"/>
          <ac:spMkLst>
            <pc:docMk/>
            <pc:sldMk cId="3368881498" sldId="258"/>
            <ac:spMk id="32" creationId="{10EB215C-7839-4CEA-AA02-B8F7755F9CE9}"/>
          </ac:spMkLst>
        </pc:spChg>
        <pc:spChg chg="add del">
          <ac:chgData name="Mathew,Martin" userId="S::mm5473@drexel.edu::1dafc1b5-a7a1-45d7-a6d3-3da8ca53ee99" providerId="AD" clId="Web-{51DE2D03-D364-4F03-A473-DEBEB7C587D0}" dt="2022-03-09T17:50:06.557" v="80"/>
          <ac:spMkLst>
            <pc:docMk/>
            <pc:sldMk cId="3368881498" sldId="258"/>
            <ac:spMk id="34" creationId="{91011C6D-05BE-4D99-8C11-A0E478B12996}"/>
          </ac:spMkLst>
        </pc:spChg>
        <pc:spChg chg="add del">
          <ac:chgData name="Mathew,Martin" userId="S::mm5473@drexel.edu::1dafc1b5-a7a1-45d7-a6d3-3da8ca53ee99" providerId="AD" clId="Web-{51DE2D03-D364-4F03-A473-DEBEB7C587D0}" dt="2022-03-09T17:50:06.557" v="80"/>
          <ac:spMkLst>
            <pc:docMk/>
            <pc:sldMk cId="3368881498" sldId="258"/>
            <ac:spMk id="36" creationId="{3B9FD11D-7561-43C8-BE54-00D7DCF0E211}"/>
          </ac:spMkLst>
        </pc:spChg>
        <pc:spChg chg="add del">
          <ac:chgData name="Mathew,Martin" userId="S::mm5473@drexel.edu::1dafc1b5-a7a1-45d7-a6d3-3da8ca53ee99" providerId="AD" clId="Web-{51DE2D03-D364-4F03-A473-DEBEB7C587D0}" dt="2022-03-09T17:50:06.557" v="80"/>
          <ac:spMkLst>
            <pc:docMk/>
            <pc:sldMk cId="3368881498" sldId="258"/>
            <ac:spMk id="38" creationId="{6BFFEA99-E831-4C3B-8D16-0EA4AB33FFCA}"/>
          </ac:spMkLst>
        </pc:spChg>
        <pc:spChg chg="add del">
          <ac:chgData name="Mathew,Martin" userId="S::mm5473@drexel.edu::1dafc1b5-a7a1-45d7-a6d3-3da8ca53ee99" providerId="AD" clId="Web-{51DE2D03-D364-4F03-A473-DEBEB7C587D0}" dt="2022-03-09T17:50:15.526" v="82"/>
          <ac:spMkLst>
            <pc:docMk/>
            <pc:sldMk cId="3368881498" sldId="258"/>
            <ac:spMk id="40" creationId="{EEFC5A63-68D6-4DC9-98B1-C2BDCE2E212D}"/>
          </ac:spMkLst>
        </pc:spChg>
        <pc:spChg chg="add del">
          <ac:chgData name="Mathew,Martin" userId="S::mm5473@drexel.edu::1dafc1b5-a7a1-45d7-a6d3-3da8ca53ee99" providerId="AD" clId="Web-{51DE2D03-D364-4F03-A473-DEBEB7C587D0}" dt="2022-03-09T17:50:15.526" v="82"/>
          <ac:spMkLst>
            <pc:docMk/>
            <pc:sldMk cId="3368881498" sldId="258"/>
            <ac:spMk id="41" creationId="{98696089-5956-4C6A-B8CF-020E45F618DB}"/>
          </ac:spMkLst>
        </pc:spChg>
        <pc:spChg chg="add del">
          <ac:chgData name="Mathew,Martin" userId="S::mm5473@drexel.edu::1dafc1b5-a7a1-45d7-a6d3-3da8ca53ee99" providerId="AD" clId="Web-{51DE2D03-D364-4F03-A473-DEBEB7C587D0}" dt="2022-03-09T17:50:15.526" v="82"/>
          <ac:spMkLst>
            <pc:docMk/>
            <pc:sldMk cId="3368881498" sldId="258"/>
            <ac:spMk id="42" creationId="{D2187C0E-E9DF-4786-B29C-0547C9F6F92B}"/>
          </ac:spMkLst>
        </pc:spChg>
        <pc:spChg chg="add del">
          <ac:chgData name="Mathew,Martin" userId="S::mm5473@drexel.edu::1dafc1b5-a7a1-45d7-a6d3-3da8ca53ee99" providerId="AD" clId="Web-{51DE2D03-D364-4F03-A473-DEBEB7C587D0}" dt="2022-03-09T17:50:15.526" v="82"/>
          <ac:spMkLst>
            <pc:docMk/>
            <pc:sldMk cId="3368881498" sldId="258"/>
            <ac:spMk id="43" creationId="{FFFD7CA3-4CDC-48B8-9010-DDC3DF392D21}"/>
          </ac:spMkLst>
        </pc:spChg>
        <pc:spChg chg="add del">
          <ac:chgData name="Mathew,Martin" userId="S::mm5473@drexel.edu::1dafc1b5-a7a1-45d7-a6d3-3da8ca53ee99" providerId="AD" clId="Web-{51DE2D03-D364-4F03-A473-DEBEB7C587D0}" dt="2022-03-09T17:50:48.808" v="86"/>
          <ac:spMkLst>
            <pc:docMk/>
            <pc:sldMk cId="3368881498" sldId="258"/>
            <ac:spMk id="45" creationId="{1B15ED52-F352-441B-82BF-E0EA34836D08}"/>
          </ac:spMkLst>
        </pc:spChg>
        <pc:spChg chg="add del">
          <ac:chgData name="Mathew,Martin" userId="S::mm5473@drexel.edu::1dafc1b5-a7a1-45d7-a6d3-3da8ca53ee99" providerId="AD" clId="Web-{51DE2D03-D364-4F03-A473-DEBEB7C587D0}" dt="2022-03-09T17:50:48.808" v="86"/>
          <ac:spMkLst>
            <pc:docMk/>
            <pc:sldMk cId="3368881498" sldId="258"/>
            <ac:spMk id="46" creationId="{61707E60-CEC9-4661-AA82-69242EB4BDC3}"/>
          </ac:spMkLst>
        </pc:spChg>
        <pc:spChg chg="add del">
          <ac:chgData name="Mathew,Martin" userId="S::mm5473@drexel.edu::1dafc1b5-a7a1-45d7-a6d3-3da8ca53ee99" providerId="AD" clId="Web-{51DE2D03-D364-4F03-A473-DEBEB7C587D0}" dt="2022-03-09T17:50:48.808" v="86"/>
          <ac:spMkLst>
            <pc:docMk/>
            <pc:sldMk cId="3368881498" sldId="258"/>
            <ac:spMk id="47" creationId="{8F035CD8-AE30-4146-96F2-036B0CE5E4F3}"/>
          </ac:spMkLst>
        </pc:spChg>
        <pc:spChg chg="add del">
          <ac:chgData name="Mathew,Martin" userId="S::mm5473@drexel.edu::1dafc1b5-a7a1-45d7-a6d3-3da8ca53ee99" providerId="AD" clId="Web-{51DE2D03-D364-4F03-A473-DEBEB7C587D0}" dt="2022-03-09T17:52:14.951" v="95"/>
          <ac:spMkLst>
            <pc:docMk/>
            <pc:sldMk cId="3368881498" sldId="258"/>
            <ac:spMk id="52" creationId="{12609869-9E80-471B-A487-A53288E0E791}"/>
          </ac:spMkLst>
        </pc:spChg>
        <pc:spChg chg="add del">
          <ac:chgData name="Mathew,Martin" userId="S::mm5473@drexel.edu::1dafc1b5-a7a1-45d7-a6d3-3da8ca53ee99" providerId="AD" clId="Web-{51DE2D03-D364-4F03-A473-DEBEB7C587D0}" dt="2022-03-09T17:52:14.951" v="95"/>
          <ac:spMkLst>
            <pc:docMk/>
            <pc:sldMk cId="3368881498" sldId="258"/>
            <ac:spMk id="54" creationId="{7004738A-9D34-43E8-97D2-CA0EED4F8BE0}"/>
          </ac:spMkLst>
        </pc:spChg>
        <pc:spChg chg="add del">
          <ac:chgData name="Mathew,Martin" userId="S::mm5473@drexel.edu::1dafc1b5-a7a1-45d7-a6d3-3da8ca53ee99" providerId="AD" clId="Web-{51DE2D03-D364-4F03-A473-DEBEB7C587D0}" dt="2022-03-09T17:52:14.951" v="95"/>
          <ac:spMkLst>
            <pc:docMk/>
            <pc:sldMk cId="3368881498" sldId="258"/>
            <ac:spMk id="56" creationId="{B8B8D07F-F13E-443E-BA68-2D26672D76B9}"/>
          </ac:spMkLst>
        </pc:spChg>
        <pc:spChg chg="add del">
          <ac:chgData name="Mathew,Martin" userId="S::mm5473@drexel.edu::1dafc1b5-a7a1-45d7-a6d3-3da8ca53ee99" providerId="AD" clId="Web-{51DE2D03-D364-4F03-A473-DEBEB7C587D0}" dt="2022-03-09T17:52:14.951" v="95"/>
          <ac:spMkLst>
            <pc:docMk/>
            <pc:sldMk cId="3368881498" sldId="258"/>
            <ac:spMk id="58" creationId="{2813A4FA-24A5-41ED-A534-3807D1B2F344}"/>
          </ac:spMkLst>
        </pc:spChg>
        <pc:spChg chg="add del">
          <ac:chgData name="Mathew,Martin" userId="S::mm5473@drexel.edu::1dafc1b5-a7a1-45d7-a6d3-3da8ca53ee99" providerId="AD" clId="Web-{51DE2D03-D364-4F03-A473-DEBEB7C587D0}" dt="2022-03-09T17:52:14.951" v="95"/>
          <ac:spMkLst>
            <pc:docMk/>
            <pc:sldMk cId="3368881498" sldId="258"/>
            <ac:spMk id="60" creationId="{C3944F27-CA70-4E84-A51A-E6BF89558979}"/>
          </ac:spMkLst>
        </pc:spChg>
        <pc:spChg chg="add del">
          <ac:chgData name="Mathew,Martin" userId="S::mm5473@drexel.edu::1dafc1b5-a7a1-45d7-a6d3-3da8ca53ee99" providerId="AD" clId="Web-{51DE2D03-D364-4F03-A473-DEBEB7C587D0}" dt="2022-03-09T17:53:39.626" v="113"/>
          <ac:spMkLst>
            <pc:docMk/>
            <pc:sldMk cId="3368881498" sldId="258"/>
            <ac:spMk id="65" creationId="{12609869-9E80-471B-A487-A53288E0E791}"/>
          </ac:spMkLst>
        </pc:spChg>
        <pc:spChg chg="add del">
          <ac:chgData name="Mathew,Martin" userId="S::mm5473@drexel.edu::1dafc1b5-a7a1-45d7-a6d3-3da8ca53ee99" providerId="AD" clId="Web-{51DE2D03-D364-4F03-A473-DEBEB7C587D0}" dt="2022-03-09T17:53:39.626" v="113"/>
          <ac:spMkLst>
            <pc:docMk/>
            <pc:sldMk cId="3368881498" sldId="258"/>
            <ac:spMk id="67" creationId="{7004738A-9D34-43E8-97D2-CA0EED4F8BE0}"/>
          </ac:spMkLst>
        </pc:spChg>
        <pc:spChg chg="add del">
          <ac:chgData name="Mathew,Martin" userId="S::mm5473@drexel.edu::1dafc1b5-a7a1-45d7-a6d3-3da8ca53ee99" providerId="AD" clId="Web-{51DE2D03-D364-4F03-A473-DEBEB7C587D0}" dt="2022-03-09T17:53:39.626" v="113"/>
          <ac:spMkLst>
            <pc:docMk/>
            <pc:sldMk cId="3368881498" sldId="258"/>
            <ac:spMk id="69" creationId="{B8B8D07F-F13E-443E-BA68-2D26672D76B9}"/>
          </ac:spMkLst>
        </pc:spChg>
        <pc:spChg chg="add del">
          <ac:chgData name="Mathew,Martin" userId="S::mm5473@drexel.edu::1dafc1b5-a7a1-45d7-a6d3-3da8ca53ee99" providerId="AD" clId="Web-{51DE2D03-D364-4F03-A473-DEBEB7C587D0}" dt="2022-03-09T17:53:39.626" v="113"/>
          <ac:spMkLst>
            <pc:docMk/>
            <pc:sldMk cId="3368881498" sldId="258"/>
            <ac:spMk id="71" creationId="{2813A4FA-24A5-41ED-A534-3807D1B2F344}"/>
          </ac:spMkLst>
        </pc:spChg>
        <pc:spChg chg="add del">
          <ac:chgData name="Mathew,Martin" userId="S::mm5473@drexel.edu::1dafc1b5-a7a1-45d7-a6d3-3da8ca53ee99" providerId="AD" clId="Web-{51DE2D03-D364-4F03-A473-DEBEB7C587D0}" dt="2022-03-09T17:53:39.626" v="113"/>
          <ac:spMkLst>
            <pc:docMk/>
            <pc:sldMk cId="3368881498" sldId="258"/>
            <ac:spMk id="73" creationId="{C3944F27-CA70-4E84-A51A-E6BF89558979}"/>
          </ac:spMkLst>
        </pc:spChg>
        <pc:spChg chg="add del">
          <ac:chgData name="Mathew,Martin" userId="S::mm5473@drexel.edu::1dafc1b5-a7a1-45d7-a6d3-3da8ca53ee99" providerId="AD" clId="Web-{51DE2D03-D364-4F03-A473-DEBEB7C587D0}" dt="2022-03-09T17:53:39.626" v="113"/>
          <ac:spMkLst>
            <pc:docMk/>
            <pc:sldMk cId="3368881498" sldId="258"/>
            <ac:spMk id="78" creationId="{8E139F69-90DB-4363-99C1-CDD094EED905}"/>
          </ac:spMkLst>
        </pc:spChg>
        <pc:spChg chg="add del mod">
          <ac:chgData name="Mathew,Martin" userId="S::mm5473@drexel.edu::1dafc1b5-a7a1-45d7-a6d3-3da8ca53ee99" providerId="AD" clId="Web-{51DE2D03-D364-4F03-A473-DEBEB7C587D0}" dt="2022-03-09T17:51:45.154" v="94"/>
          <ac:spMkLst>
            <pc:docMk/>
            <pc:sldMk cId="3368881498" sldId="258"/>
            <ac:spMk id="110" creationId="{06181A94-56C1-4A42-8A74-8B196F350010}"/>
          </ac:spMkLst>
        </pc:spChg>
        <pc:spChg chg="add del">
          <ac:chgData name="Mathew,Martin" userId="S::mm5473@drexel.edu::1dafc1b5-a7a1-45d7-a6d3-3da8ca53ee99" providerId="AD" clId="Web-{51DE2D03-D364-4F03-A473-DEBEB7C587D0}" dt="2022-03-09T17:53:37.470" v="112"/>
          <ac:spMkLst>
            <pc:docMk/>
            <pc:sldMk cId="3368881498" sldId="258"/>
            <ac:spMk id="164" creationId="{3D5C2876-E4B1-4318-89BE-A886C7E62BBD}"/>
          </ac:spMkLst>
        </pc:spChg>
        <pc:spChg chg="add del">
          <ac:chgData name="Mathew,Martin" userId="S::mm5473@drexel.edu::1dafc1b5-a7a1-45d7-a6d3-3da8ca53ee99" providerId="AD" clId="Web-{51DE2D03-D364-4F03-A473-DEBEB7C587D0}" dt="2022-03-09T17:53:36.782" v="111"/>
          <ac:spMkLst>
            <pc:docMk/>
            <pc:sldMk cId="3368881498" sldId="258"/>
            <ac:spMk id="165" creationId="{6A72C8D9-ED5A-4830-9BAD-225F3B3F319B}"/>
          </ac:spMkLst>
        </pc:spChg>
        <pc:grpChg chg="del">
          <ac:chgData name="Mathew,Martin" userId="S::mm5473@drexel.edu::1dafc1b5-a7a1-45d7-a6d3-3da8ca53ee99" providerId="AD" clId="Web-{51DE2D03-D364-4F03-A473-DEBEB7C587D0}" dt="2022-03-09T17:40:53.446" v="38"/>
          <ac:grpSpMkLst>
            <pc:docMk/>
            <pc:sldMk cId="3368881498" sldId="258"/>
            <ac:grpSpMk id="16" creationId="{912209CB-3E4C-43AE-B507-08269FAE89F5}"/>
          </ac:grpSpMkLst>
        </pc:grpChg>
        <pc:grpChg chg="add del">
          <ac:chgData name="Mathew,Martin" userId="S::mm5473@drexel.edu::1dafc1b5-a7a1-45d7-a6d3-3da8ca53ee99" providerId="AD" clId="Web-{51DE2D03-D364-4F03-A473-DEBEB7C587D0}" dt="2022-03-09T17:53:39.626" v="113"/>
          <ac:grpSpMkLst>
            <pc:docMk/>
            <pc:sldMk cId="3368881498" sldId="258"/>
            <ac:grpSpMk id="80" creationId="{EF5608BC-985E-44AE-8C56-1C7990286587}"/>
          </ac:grpSpMkLst>
        </pc:grpChg>
        <pc:graphicFrameChg chg="add mod ord modGraphic">
          <ac:chgData name="Mathew,Martin" userId="S::mm5473@drexel.edu::1dafc1b5-a7a1-45d7-a6d3-3da8ca53ee99" providerId="AD" clId="Web-{51DE2D03-D364-4F03-A473-DEBEB7C587D0}" dt="2022-03-09T17:53:39.626" v="113"/>
          <ac:graphicFrameMkLst>
            <pc:docMk/>
            <pc:sldMk cId="3368881498" sldId="258"/>
            <ac:graphicFrameMk id="29" creationId="{3D93215A-661E-445B-811F-3FA17AC4F32E}"/>
          </ac:graphicFrameMkLst>
        </pc:graphicFrameChg>
        <pc:picChg chg="mod">
          <ac:chgData name="Mathew,Martin" userId="S::mm5473@drexel.edu::1dafc1b5-a7a1-45d7-a6d3-3da8ca53ee99" providerId="AD" clId="Web-{51DE2D03-D364-4F03-A473-DEBEB7C587D0}" dt="2022-03-09T17:53:39.626" v="113"/>
          <ac:picMkLst>
            <pc:docMk/>
            <pc:sldMk cId="3368881498" sldId="258"/>
            <ac:picMk id="5" creationId="{A7CAD8B7-D308-8540-B5AD-B4B811B7BBA9}"/>
          </ac:picMkLst>
        </pc:picChg>
      </pc:sldChg>
    </pc:docChg>
  </pc:docChgLst>
  <pc:docChgLst>
    <pc:chgData name="Mathew,Martin" userId="S::mm5473@drexel.edu::1dafc1b5-a7a1-45d7-a6d3-3da8ca53ee99" providerId="AD" clId="Web-{0FA17B81-B583-44C0-8955-99E262E295A4}"/>
    <pc:docChg chg="modSld">
      <pc:chgData name="Mathew,Martin" userId="S::mm5473@drexel.edu::1dafc1b5-a7a1-45d7-a6d3-3da8ca53ee99" providerId="AD" clId="Web-{0FA17B81-B583-44C0-8955-99E262E295A4}" dt="2022-03-09T19:46:50.654" v="10" actId="20577"/>
      <pc:docMkLst>
        <pc:docMk/>
      </pc:docMkLst>
      <pc:sldChg chg="modSp">
        <pc:chgData name="Mathew,Martin" userId="S::mm5473@drexel.edu::1dafc1b5-a7a1-45d7-a6d3-3da8ca53ee99" providerId="AD" clId="Web-{0FA17B81-B583-44C0-8955-99E262E295A4}" dt="2022-03-09T19:46:50.654" v="10" actId="20577"/>
        <pc:sldMkLst>
          <pc:docMk/>
          <pc:sldMk cId="3988953199" sldId="259"/>
        </pc:sldMkLst>
        <pc:spChg chg="mod">
          <ac:chgData name="Mathew,Martin" userId="S::mm5473@drexel.edu::1dafc1b5-a7a1-45d7-a6d3-3da8ca53ee99" providerId="AD" clId="Web-{0FA17B81-B583-44C0-8955-99E262E295A4}" dt="2022-03-09T19:46:50.654" v="10" actId="20577"/>
          <ac:spMkLst>
            <pc:docMk/>
            <pc:sldMk cId="3988953199" sldId="259"/>
            <ac:spMk id="3" creationId="{84F27CDA-BE83-BC4B-B03C-1AA72F81D756}"/>
          </ac:spMkLst>
        </pc:spChg>
      </pc:sldChg>
    </pc:docChg>
  </pc:docChgLst>
  <pc:docChgLst>
    <pc:chgData name="Mathew,Martin" userId="S::mm5473@drexel.edu::1dafc1b5-a7a1-45d7-a6d3-3da8ca53ee99" providerId="AD" clId="Web-{18554E77-CCFB-4F15-AB3B-1979008AA39C}"/>
    <pc:docChg chg="modSld">
      <pc:chgData name="Mathew,Martin" userId="S::mm5473@drexel.edu::1dafc1b5-a7a1-45d7-a6d3-3da8ca53ee99" providerId="AD" clId="Web-{18554E77-CCFB-4F15-AB3B-1979008AA39C}" dt="2022-03-09T21:32:21.374" v="23" actId="20577"/>
      <pc:docMkLst>
        <pc:docMk/>
      </pc:docMkLst>
      <pc:sldChg chg="modSp">
        <pc:chgData name="Mathew,Martin" userId="S::mm5473@drexel.edu::1dafc1b5-a7a1-45d7-a6d3-3da8ca53ee99" providerId="AD" clId="Web-{18554E77-CCFB-4F15-AB3B-1979008AA39C}" dt="2022-03-09T21:31:35.918" v="16" actId="20577"/>
        <pc:sldMkLst>
          <pc:docMk/>
          <pc:sldMk cId="3988953199" sldId="259"/>
        </pc:sldMkLst>
        <pc:spChg chg="mod">
          <ac:chgData name="Mathew,Martin" userId="S::mm5473@drexel.edu::1dafc1b5-a7a1-45d7-a6d3-3da8ca53ee99" providerId="AD" clId="Web-{18554E77-CCFB-4F15-AB3B-1979008AA39C}" dt="2022-03-09T21:31:35.918" v="16" actId="20577"/>
          <ac:spMkLst>
            <pc:docMk/>
            <pc:sldMk cId="3988953199" sldId="259"/>
            <ac:spMk id="3" creationId="{84F27CDA-BE83-BC4B-B03C-1AA72F81D756}"/>
          </ac:spMkLst>
        </pc:spChg>
      </pc:sldChg>
      <pc:sldChg chg="modSp">
        <pc:chgData name="Mathew,Martin" userId="S::mm5473@drexel.edu::1dafc1b5-a7a1-45d7-a6d3-3da8ca53ee99" providerId="AD" clId="Web-{18554E77-CCFB-4F15-AB3B-1979008AA39C}" dt="2022-03-09T21:32:21.374" v="23" actId="20577"/>
        <pc:sldMkLst>
          <pc:docMk/>
          <pc:sldMk cId="1653618786" sldId="271"/>
        </pc:sldMkLst>
        <pc:spChg chg="mod">
          <ac:chgData name="Mathew,Martin" userId="S::mm5473@drexel.edu::1dafc1b5-a7a1-45d7-a6d3-3da8ca53ee99" providerId="AD" clId="Web-{18554E77-CCFB-4F15-AB3B-1979008AA39C}" dt="2022-03-09T21:32:21.374" v="23" actId="20577"/>
          <ac:spMkLst>
            <pc:docMk/>
            <pc:sldMk cId="1653618786" sldId="271"/>
            <ac:spMk id="2" creationId="{C92AAD85-827D-6441-A6BC-9161D236DECA}"/>
          </ac:spMkLst>
        </pc:spChg>
      </pc:sldChg>
      <pc:sldChg chg="modSp">
        <pc:chgData name="Mathew,Martin" userId="S::mm5473@drexel.edu::1dafc1b5-a7a1-45d7-a6d3-3da8ca53ee99" providerId="AD" clId="Web-{18554E77-CCFB-4F15-AB3B-1979008AA39C}" dt="2022-03-09T21:31:59.623" v="19" actId="1076"/>
        <pc:sldMkLst>
          <pc:docMk/>
          <pc:sldMk cId="1469318269" sldId="272"/>
        </pc:sldMkLst>
        <pc:spChg chg="mod">
          <ac:chgData name="Mathew,Martin" userId="S::mm5473@drexel.edu::1dafc1b5-a7a1-45d7-a6d3-3da8ca53ee99" providerId="AD" clId="Web-{18554E77-CCFB-4F15-AB3B-1979008AA39C}" dt="2022-03-09T21:31:59.623" v="19" actId="1076"/>
          <ac:spMkLst>
            <pc:docMk/>
            <pc:sldMk cId="1469318269" sldId="272"/>
            <ac:spMk id="2" creationId="{9AACD815-CA62-924A-ADD2-5E828C29241F}"/>
          </ac:spMkLst>
        </pc:spChg>
      </pc:sldChg>
    </pc:docChg>
  </pc:docChgLst>
  <pc:docChgLst>
    <pc:chgData name="Purru,Abhijit" userId="S::ap3792@drexel.edu::5f2b6146-9c2c-47c5-9466-7f778da2dcbd" providerId="AD" clId="Web-{9CECE3C3-46BC-49D1-9612-2AF3C9DFD90D}"/>
    <pc:docChg chg="modSld">
      <pc:chgData name="Purru,Abhijit" userId="S::ap3792@drexel.edu::5f2b6146-9c2c-47c5-9466-7f778da2dcbd" providerId="AD" clId="Web-{9CECE3C3-46BC-49D1-9612-2AF3C9DFD90D}" dt="2022-03-09T12:31:40.871" v="36" actId="1076"/>
      <pc:docMkLst>
        <pc:docMk/>
      </pc:docMkLst>
      <pc:sldChg chg="addSp delSp modSp">
        <pc:chgData name="Purru,Abhijit" userId="S::ap3792@drexel.edu::5f2b6146-9c2c-47c5-9466-7f778da2dcbd" providerId="AD" clId="Web-{9CECE3C3-46BC-49D1-9612-2AF3C9DFD90D}" dt="2022-03-09T12:31:40.871" v="36" actId="1076"/>
        <pc:sldMkLst>
          <pc:docMk/>
          <pc:sldMk cId="212939835" sldId="266"/>
        </pc:sldMkLst>
        <pc:picChg chg="add del mod ord">
          <ac:chgData name="Purru,Abhijit" userId="S::ap3792@drexel.edu::5f2b6146-9c2c-47c5-9466-7f778da2dcbd" providerId="AD" clId="Web-{9CECE3C3-46BC-49D1-9612-2AF3C9DFD90D}" dt="2022-03-09T12:30:38.198" v="28"/>
          <ac:picMkLst>
            <pc:docMk/>
            <pc:sldMk cId="212939835" sldId="266"/>
            <ac:picMk id="3" creationId="{CC4B6E50-028B-4799-964A-53ED0D253A51}"/>
          </ac:picMkLst>
        </pc:picChg>
        <pc:picChg chg="add mod">
          <ac:chgData name="Purru,Abhijit" userId="S::ap3792@drexel.edu::5f2b6146-9c2c-47c5-9466-7f778da2dcbd" providerId="AD" clId="Web-{9CECE3C3-46BC-49D1-9612-2AF3C9DFD90D}" dt="2022-03-09T12:31:40.871" v="36" actId="1076"/>
          <ac:picMkLst>
            <pc:docMk/>
            <pc:sldMk cId="212939835" sldId="266"/>
            <ac:picMk id="4" creationId="{1E03EDAA-A504-4245-AC04-B819AA9C62BB}"/>
          </ac:picMkLst>
        </pc:picChg>
      </pc:sldChg>
      <pc:sldChg chg="modSp">
        <pc:chgData name="Purru,Abhijit" userId="S::ap3792@drexel.edu::5f2b6146-9c2c-47c5-9466-7f778da2dcbd" providerId="AD" clId="Web-{9CECE3C3-46BC-49D1-9612-2AF3C9DFD90D}" dt="2022-03-09T11:15:16.188" v="14" actId="1076"/>
        <pc:sldMkLst>
          <pc:docMk/>
          <pc:sldMk cId="3831303598" sldId="277"/>
        </pc:sldMkLst>
        <pc:picChg chg="mod">
          <ac:chgData name="Purru,Abhijit" userId="S::ap3792@drexel.edu::5f2b6146-9c2c-47c5-9466-7f778da2dcbd" providerId="AD" clId="Web-{9CECE3C3-46BC-49D1-9612-2AF3C9DFD90D}" dt="2022-03-09T11:15:12.828" v="13" actId="14100"/>
          <ac:picMkLst>
            <pc:docMk/>
            <pc:sldMk cId="3831303598" sldId="277"/>
            <ac:picMk id="4" creationId="{12ED2279-E4C5-4F0A-A610-8F131A15BEC7}"/>
          </ac:picMkLst>
        </pc:picChg>
        <pc:picChg chg="mod">
          <ac:chgData name="Purru,Abhijit" userId="S::ap3792@drexel.edu::5f2b6146-9c2c-47c5-9466-7f778da2dcbd" providerId="AD" clId="Web-{9CECE3C3-46BC-49D1-9612-2AF3C9DFD90D}" dt="2022-03-09T11:15:16.188" v="14" actId="1076"/>
          <ac:picMkLst>
            <pc:docMk/>
            <pc:sldMk cId="3831303598" sldId="277"/>
            <ac:picMk id="7" creationId="{D43C5C4B-C0E8-4CC6-B9E1-70D941B645B9}"/>
          </ac:picMkLst>
        </pc:picChg>
      </pc:sldChg>
    </pc:docChg>
  </pc:docChgLst>
  <pc:docChgLst>
    <pc:chgData name="Mathew,Martin" userId="S::mm5473@drexel.edu::1dafc1b5-a7a1-45d7-a6d3-3da8ca53ee99" providerId="AD" clId="Web-{250E325C-E3ED-4E09-8201-F22A94E25449}"/>
    <pc:docChg chg="modSld">
      <pc:chgData name="Mathew,Martin" userId="S::mm5473@drexel.edu::1dafc1b5-a7a1-45d7-a6d3-3da8ca53ee99" providerId="AD" clId="Web-{250E325C-E3ED-4E09-8201-F22A94E25449}" dt="2022-03-09T17:22:58.155" v="41" actId="20577"/>
      <pc:docMkLst>
        <pc:docMk/>
      </pc:docMkLst>
      <pc:sldChg chg="modSp">
        <pc:chgData name="Mathew,Martin" userId="S::mm5473@drexel.edu::1dafc1b5-a7a1-45d7-a6d3-3da8ca53ee99" providerId="AD" clId="Web-{250E325C-E3ED-4E09-8201-F22A94E25449}" dt="2022-03-09T17:22:58.155" v="41" actId="20577"/>
        <pc:sldMkLst>
          <pc:docMk/>
          <pc:sldMk cId="3988953199" sldId="259"/>
        </pc:sldMkLst>
        <pc:spChg chg="mod">
          <ac:chgData name="Mathew,Martin" userId="S::mm5473@drexel.edu::1dafc1b5-a7a1-45d7-a6d3-3da8ca53ee99" providerId="AD" clId="Web-{250E325C-E3ED-4E09-8201-F22A94E25449}" dt="2022-03-09T17:22:58.155" v="41" actId="20577"/>
          <ac:spMkLst>
            <pc:docMk/>
            <pc:sldMk cId="3988953199" sldId="259"/>
            <ac:spMk id="3" creationId="{84F27CDA-BE83-BC4B-B03C-1AA72F81D756}"/>
          </ac:spMkLst>
        </pc:spChg>
      </pc:sldChg>
    </pc:docChg>
  </pc:docChgLst>
  <pc:docChgLst>
    <pc:chgData name="Mathew,Martin" userId="S::mm5473@drexel.edu::1dafc1b5-a7a1-45d7-a6d3-3da8ca53ee99" providerId="AD" clId="Web-{F0A0CEC5-0E91-46FB-89B2-3CAE265092CC}"/>
    <pc:docChg chg="modSld">
      <pc:chgData name="Mathew,Martin" userId="S::mm5473@drexel.edu::1dafc1b5-a7a1-45d7-a6d3-3da8ca53ee99" providerId="AD" clId="Web-{F0A0CEC5-0E91-46FB-89B2-3CAE265092CC}" dt="2022-03-09T15:10:46.841" v="13" actId="20577"/>
      <pc:docMkLst>
        <pc:docMk/>
      </pc:docMkLst>
      <pc:sldChg chg="modSp">
        <pc:chgData name="Mathew,Martin" userId="S::mm5473@drexel.edu::1dafc1b5-a7a1-45d7-a6d3-3da8ca53ee99" providerId="AD" clId="Web-{F0A0CEC5-0E91-46FB-89B2-3CAE265092CC}" dt="2022-03-09T15:10:46.841" v="13" actId="20577"/>
        <pc:sldMkLst>
          <pc:docMk/>
          <pc:sldMk cId="1584350968" sldId="257"/>
        </pc:sldMkLst>
        <pc:graphicFrameChg chg="modGraphic">
          <ac:chgData name="Mathew,Martin" userId="S::mm5473@drexel.edu::1dafc1b5-a7a1-45d7-a6d3-3da8ca53ee99" providerId="AD" clId="Web-{F0A0CEC5-0E91-46FB-89B2-3CAE265092CC}" dt="2022-03-09T15:10:46.841" v="13" actId="20577"/>
          <ac:graphicFrameMkLst>
            <pc:docMk/>
            <pc:sldMk cId="1584350968" sldId="257"/>
            <ac:graphicFrameMk id="5" creationId="{853CA24D-CEAE-4874-A5CA-B6A33E385555}"/>
          </ac:graphicFrameMkLst>
        </pc:graphicFrameChg>
      </pc:sldChg>
    </pc:docChg>
  </pc:docChgLst>
  <pc:docChgLst>
    <pc:chgData name="Mathew,Martin" userId="S::mm5473@drexel.edu::1dafc1b5-a7a1-45d7-a6d3-3da8ca53ee99" providerId="AD" clId="Web-{E7F8594E-11A1-4BA0-B16E-9376332814CB}"/>
    <pc:docChg chg="modSld">
      <pc:chgData name="Mathew,Martin" userId="S::mm5473@drexel.edu::1dafc1b5-a7a1-45d7-a6d3-3da8ca53ee99" providerId="AD" clId="Web-{E7F8594E-11A1-4BA0-B16E-9376332814CB}" dt="2022-03-09T17:10:20.409" v="41" actId="20577"/>
      <pc:docMkLst>
        <pc:docMk/>
      </pc:docMkLst>
      <pc:sldChg chg="modSp">
        <pc:chgData name="Mathew,Martin" userId="S::mm5473@drexel.edu::1dafc1b5-a7a1-45d7-a6d3-3da8ca53ee99" providerId="AD" clId="Web-{E7F8594E-11A1-4BA0-B16E-9376332814CB}" dt="2022-03-09T17:10:20.409" v="41" actId="20577"/>
        <pc:sldMkLst>
          <pc:docMk/>
          <pc:sldMk cId="3988953199" sldId="259"/>
        </pc:sldMkLst>
        <pc:spChg chg="mod">
          <ac:chgData name="Mathew,Martin" userId="S::mm5473@drexel.edu::1dafc1b5-a7a1-45d7-a6d3-3da8ca53ee99" providerId="AD" clId="Web-{E7F8594E-11A1-4BA0-B16E-9376332814CB}" dt="2022-03-09T17:10:20.409" v="41" actId="20577"/>
          <ac:spMkLst>
            <pc:docMk/>
            <pc:sldMk cId="3988953199" sldId="259"/>
            <ac:spMk id="3" creationId="{84F27CDA-BE83-BC4B-B03C-1AA72F81D756}"/>
          </ac:spMkLst>
        </pc:spChg>
      </pc:sldChg>
    </pc:docChg>
  </pc:docChgLst>
  <pc:docChgLst>
    <pc:chgData name="Mathew,Martin" userId="S::mm5473@drexel.edu::1dafc1b5-a7a1-45d7-a6d3-3da8ca53ee99" providerId="AD" clId="Web-{5E462241-556D-47C2-9A8B-ACE45D8DFAE3}"/>
    <pc:docChg chg="modSld">
      <pc:chgData name="Mathew,Martin" userId="S::mm5473@drexel.edu::1dafc1b5-a7a1-45d7-a6d3-3da8ca53ee99" providerId="AD" clId="Web-{5E462241-556D-47C2-9A8B-ACE45D8DFAE3}" dt="2022-03-09T19:07:57.221" v="50" actId="14100"/>
      <pc:docMkLst>
        <pc:docMk/>
      </pc:docMkLst>
      <pc:sldChg chg="addSp delSp modSp">
        <pc:chgData name="Mathew,Martin" userId="S::mm5473@drexel.edu::1dafc1b5-a7a1-45d7-a6d3-3da8ca53ee99" providerId="AD" clId="Web-{5E462241-556D-47C2-9A8B-ACE45D8DFAE3}" dt="2022-03-09T19:07:57.221" v="50" actId="14100"/>
        <pc:sldMkLst>
          <pc:docMk/>
          <pc:sldMk cId="3368881498" sldId="258"/>
        </pc:sldMkLst>
        <pc:spChg chg="mod">
          <ac:chgData name="Mathew,Martin" userId="S::mm5473@drexel.edu::1dafc1b5-a7a1-45d7-a6d3-3da8ca53ee99" providerId="AD" clId="Web-{5E462241-556D-47C2-9A8B-ACE45D8DFAE3}" dt="2022-03-09T19:06:27.155" v="43" actId="1076"/>
          <ac:spMkLst>
            <pc:docMk/>
            <pc:sldMk cId="3368881498" sldId="258"/>
            <ac:spMk id="2" creationId="{F3A881B8-6186-1E41-A15C-3FF6E8E614C2}"/>
          </ac:spMkLst>
        </pc:spChg>
        <pc:spChg chg="add">
          <ac:chgData name="Mathew,Martin" userId="S::mm5473@drexel.edu::1dafc1b5-a7a1-45d7-a6d3-3da8ca53ee99" providerId="AD" clId="Web-{5E462241-556D-47C2-9A8B-ACE45D8DFAE3}" dt="2022-03-09T19:05:32.263" v="34"/>
          <ac:spMkLst>
            <pc:docMk/>
            <pc:sldMk cId="3368881498" sldId="258"/>
            <ac:spMk id="77" creationId="{2B566528-1B12-4246-9431-5C2D7D081168}"/>
          </ac:spMkLst>
        </pc:spChg>
        <pc:spChg chg="del">
          <ac:chgData name="Mathew,Martin" userId="S::mm5473@drexel.edu::1dafc1b5-a7a1-45d7-a6d3-3da8ca53ee99" providerId="AD" clId="Web-{5E462241-556D-47C2-9A8B-ACE45D8DFAE3}" dt="2022-03-09T19:03:06.977" v="0"/>
          <ac:spMkLst>
            <pc:docMk/>
            <pc:sldMk cId="3368881498" sldId="258"/>
            <ac:spMk id="139" creationId="{2B566528-1B12-4246-9431-5C2D7D081168}"/>
          </ac:spMkLst>
        </pc:spChg>
        <pc:spChg chg="add del">
          <ac:chgData name="Mathew,Martin" userId="S::mm5473@drexel.edu::1dafc1b5-a7a1-45d7-a6d3-3da8ca53ee99" providerId="AD" clId="Web-{5E462241-556D-47C2-9A8B-ACE45D8DFAE3}" dt="2022-03-09T19:04:54.824" v="28"/>
          <ac:spMkLst>
            <pc:docMk/>
            <pc:sldMk cId="3368881498" sldId="258"/>
            <ac:spMk id="192" creationId="{2B566528-1B12-4246-9431-5C2D7D081168}"/>
          </ac:spMkLst>
        </pc:spChg>
        <pc:spChg chg="add del">
          <ac:chgData name="Mathew,Martin" userId="S::mm5473@drexel.edu::1dafc1b5-a7a1-45d7-a6d3-3da8ca53ee99" providerId="AD" clId="Web-{5E462241-556D-47C2-9A8B-ACE45D8DFAE3}" dt="2022-03-09T19:05:24.731" v="33"/>
          <ac:spMkLst>
            <pc:docMk/>
            <pc:sldMk cId="3368881498" sldId="258"/>
            <ac:spMk id="661" creationId="{494B3D35-8559-4AA3-9225-DD0F8355510D}"/>
          </ac:spMkLst>
        </pc:spChg>
        <pc:grpChg chg="add">
          <ac:chgData name="Mathew,Martin" userId="S::mm5473@drexel.edu::1dafc1b5-a7a1-45d7-a6d3-3da8ca53ee99" providerId="AD" clId="Web-{5E462241-556D-47C2-9A8B-ACE45D8DFAE3}" dt="2022-03-09T19:05:32.263" v="34"/>
          <ac:grpSpMkLst>
            <pc:docMk/>
            <pc:sldMk cId="3368881498" sldId="258"/>
            <ac:grpSpMk id="79" creationId="{828A5161-06F1-46CF-8AD7-844680A59E13}"/>
          </ac:grpSpMkLst>
        </pc:grpChg>
        <pc:grpChg chg="add">
          <ac:chgData name="Mathew,Martin" userId="S::mm5473@drexel.edu::1dafc1b5-a7a1-45d7-a6d3-3da8ca53ee99" providerId="AD" clId="Web-{5E462241-556D-47C2-9A8B-ACE45D8DFAE3}" dt="2022-03-09T19:05:32.263" v="34"/>
          <ac:grpSpMkLst>
            <pc:docMk/>
            <pc:sldMk cId="3368881498" sldId="258"/>
            <ac:grpSpMk id="83" creationId="{5995D10D-E9C9-47DB-AE7E-801FEF38F5C9}"/>
          </ac:grpSpMkLst>
        </pc:grpChg>
        <pc:grpChg chg="del">
          <ac:chgData name="Mathew,Martin" userId="S::mm5473@drexel.edu::1dafc1b5-a7a1-45d7-a6d3-3da8ca53ee99" providerId="AD" clId="Web-{5E462241-556D-47C2-9A8B-ACE45D8DFAE3}" dt="2022-03-09T19:03:06.977" v="0"/>
          <ac:grpSpMkLst>
            <pc:docMk/>
            <pc:sldMk cId="3368881498" sldId="258"/>
            <ac:grpSpMk id="141" creationId="{828A5161-06F1-46CF-8AD7-844680A59E13}"/>
          </ac:grpSpMkLst>
        </pc:grpChg>
        <pc:grpChg chg="del">
          <ac:chgData name="Mathew,Martin" userId="S::mm5473@drexel.edu::1dafc1b5-a7a1-45d7-a6d3-3da8ca53ee99" providerId="AD" clId="Web-{5E462241-556D-47C2-9A8B-ACE45D8DFAE3}" dt="2022-03-09T19:03:06.977" v="0"/>
          <ac:grpSpMkLst>
            <pc:docMk/>
            <pc:sldMk cId="3368881498" sldId="258"/>
            <ac:grpSpMk id="145" creationId="{5995D10D-E9C9-47DB-AE7E-801FEF38F5C9}"/>
          </ac:grpSpMkLst>
        </pc:grpChg>
        <pc:grpChg chg="add del">
          <ac:chgData name="Mathew,Martin" userId="S::mm5473@drexel.edu::1dafc1b5-a7a1-45d7-a6d3-3da8ca53ee99" providerId="AD" clId="Web-{5E462241-556D-47C2-9A8B-ACE45D8DFAE3}" dt="2022-03-09T19:04:54.824" v="28"/>
          <ac:grpSpMkLst>
            <pc:docMk/>
            <pc:sldMk cId="3368881498" sldId="258"/>
            <ac:grpSpMk id="193" creationId="{828A5161-06F1-46CF-8AD7-844680A59E13}"/>
          </ac:grpSpMkLst>
        </pc:grpChg>
        <pc:grpChg chg="add del">
          <ac:chgData name="Mathew,Martin" userId="S::mm5473@drexel.edu::1dafc1b5-a7a1-45d7-a6d3-3da8ca53ee99" providerId="AD" clId="Web-{5E462241-556D-47C2-9A8B-ACE45D8DFAE3}" dt="2022-03-09T19:04:54.824" v="28"/>
          <ac:grpSpMkLst>
            <pc:docMk/>
            <pc:sldMk cId="3368881498" sldId="258"/>
            <ac:grpSpMk id="196" creationId="{5995D10D-E9C9-47DB-AE7E-801FEF38F5C9}"/>
          </ac:grpSpMkLst>
        </pc:grpChg>
        <pc:graphicFrameChg chg="mod modGraphic">
          <ac:chgData name="Mathew,Martin" userId="S::mm5473@drexel.edu::1dafc1b5-a7a1-45d7-a6d3-3da8ca53ee99" providerId="AD" clId="Web-{5E462241-556D-47C2-9A8B-ACE45D8DFAE3}" dt="2022-03-09T19:07:13.891" v="46" actId="1076"/>
          <ac:graphicFrameMkLst>
            <pc:docMk/>
            <pc:sldMk cId="3368881498" sldId="258"/>
            <ac:graphicFrameMk id="29" creationId="{3D93215A-661E-445B-811F-3FA17AC4F32E}"/>
          </ac:graphicFrameMkLst>
        </pc:graphicFrameChg>
        <pc:picChg chg="mod modCrop">
          <ac:chgData name="Mathew,Martin" userId="S::mm5473@drexel.edu::1dafc1b5-a7a1-45d7-a6d3-3da8ca53ee99" providerId="AD" clId="Web-{5E462241-556D-47C2-9A8B-ACE45D8DFAE3}" dt="2022-03-09T19:07:57.221" v="50" actId="14100"/>
          <ac:picMkLst>
            <pc:docMk/>
            <pc:sldMk cId="3368881498" sldId="258"/>
            <ac:picMk id="390" creationId="{2EE14D1F-C0A0-4DAC-ACD2-1BF6444F0DEC}"/>
          </ac:picMkLst>
        </pc:picChg>
        <pc:cxnChg chg="add del">
          <ac:chgData name="Mathew,Martin" userId="S::mm5473@drexel.edu::1dafc1b5-a7a1-45d7-a6d3-3da8ca53ee99" providerId="AD" clId="Web-{5E462241-556D-47C2-9A8B-ACE45D8DFAE3}" dt="2022-03-09T19:05:32.263" v="34"/>
          <ac:cxnSpMkLst>
            <pc:docMk/>
            <pc:sldMk cId="3368881498" sldId="258"/>
            <ac:cxnSpMk id="392" creationId="{39B7FDC9-F0CE-43A7-9F2A-83DD09DC3453}"/>
          </ac:cxnSpMkLst>
        </pc:cxnChg>
      </pc:sldChg>
    </pc:docChg>
  </pc:docChgLst>
  <pc:docChgLst>
    <pc:chgData name="Mathew,Martin" userId="S::mm5473@drexel.edu::1dafc1b5-a7a1-45d7-a6d3-3da8ca53ee99" providerId="AD" clId="Web-{2A6EFA9F-389A-4FC8-87E7-8687E23DED1F}"/>
    <pc:docChg chg="modSld sldOrd">
      <pc:chgData name="Mathew,Martin" userId="S::mm5473@drexel.edu::1dafc1b5-a7a1-45d7-a6d3-3da8ca53ee99" providerId="AD" clId="Web-{2A6EFA9F-389A-4FC8-87E7-8687E23DED1F}" dt="2022-03-09T18:42:19.612" v="257" actId="20577"/>
      <pc:docMkLst>
        <pc:docMk/>
      </pc:docMkLst>
      <pc:sldChg chg="modSp">
        <pc:chgData name="Mathew,Martin" userId="S::mm5473@drexel.edu::1dafc1b5-a7a1-45d7-a6d3-3da8ca53ee99" providerId="AD" clId="Web-{2A6EFA9F-389A-4FC8-87E7-8687E23DED1F}" dt="2022-03-09T18:02:52.839" v="76" actId="20577"/>
        <pc:sldMkLst>
          <pc:docMk/>
          <pc:sldMk cId="1584350968" sldId="257"/>
        </pc:sldMkLst>
        <pc:graphicFrameChg chg="modGraphic">
          <ac:chgData name="Mathew,Martin" userId="S::mm5473@drexel.edu::1dafc1b5-a7a1-45d7-a6d3-3da8ca53ee99" providerId="AD" clId="Web-{2A6EFA9F-389A-4FC8-87E7-8687E23DED1F}" dt="2022-03-09T18:02:52.839" v="76" actId="20577"/>
          <ac:graphicFrameMkLst>
            <pc:docMk/>
            <pc:sldMk cId="1584350968" sldId="257"/>
            <ac:graphicFrameMk id="5" creationId="{853CA24D-CEAE-4874-A5CA-B6A33E385555}"/>
          </ac:graphicFrameMkLst>
        </pc:graphicFrameChg>
      </pc:sldChg>
      <pc:sldChg chg="addSp delSp modSp ord">
        <pc:chgData name="Mathew,Martin" userId="S::mm5473@drexel.edu::1dafc1b5-a7a1-45d7-a6d3-3da8ca53ee99" providerId="AD" clId="Web-{2A6EFA9F-389A-4FC8-87E7-8687E23DED1F}" dt="2022-03-09T18:19:16.290" v="208" actId="1076"/>
        <pc:sldMkLst>
          <pc:docMk/>
          <pc:sldMk cId="3368881498" sldId="258"/>
        </pc:sldMkLst>
        <pc:spChg chg="mod">
          <ac:chgData name="Mathew,Martin" userId="S::mm5473@drexel.edu::1dafc1b5-a7a1-45d7-a6d3-3da8ca53ee99" providerId="AD" clId="Web-{2A6EFA9F-389A-4FC8-87E7-8687E23DED1F}" dt="2022-03-09T18:18:32.210" v="205" actId="1076"/>
          <ac:spMkLst>
            <pc:docMk/>
            <pc:sldMk cId="3368881498" sldId="258"/>
            <ac:spMk id="2" creationId="{F3A881B8-6186-1E41-A15C-3FF6E8E614C2}"/>
          </ac:spMkLst>
        </pc:spChg>
        <pc:spChg chg="del">
          <ac:chgData name="Mathew,Martin" userId="S::mm5473@drexel.edu::1dafc1b5-a7a1-45d7-a6d3-3da8ca53ee99" providerId="AD" clId="Web-{2A6EFA9F-389A-4FC8-87E7-8687E23DED1F}" dt="2022-03-09T17:57:03.500" v="16"/>
          <ac:spMkLst>
            <pc:docMk/>
            <pc:sldMk cId="3368881498" sldId="258"/>
            <ac:spMk id="65" creationId="{12609869-9E80-471B-A487-A53288E0E791}"/>
          </ac:spMkLst>
        </pc:spChg>
        <pc:spChg chg="del">
          <ac:chgData name="Mathew,Martin" userId="S::mm5473@drexel.edu::1dafc1b5-a7a1-45d7-a6d3-3da8ca53ee99" providerId="AD" clId="Web-{2A6EFA9F-389A-4FC8-87E7-8687E23DED1F}" dt="2022-03-09T17:57:03.500" v="16"/>
          <ac:spMkLst>
            <pc:docMk/>
            <pc:sldMk cId="3368881498" sldId="258"/>
            <ac:spMk id="67" creationId="{7004738A-9D34-43E8-97D2-CA0EED4F8BE0}"/>
          </ac:spMkLst>
        </pc:spChg>
        <pc:spChg chg="del">
          <ac:chgData name="Mathew,Martin" userId="S::mm5473@drexel.edu::1dafc1b5-a7a1-45d7-a6d3-3da8ca53ee99" providerId="AD" clId="Web-{2A6EFA9F-389A-4FC8-87E7-8687E23DED1F}" dt="2022-03-09T17:57:03.500" v="16"/>
          <ac:spMkLst>
            <pc:docMk/>
            <pc:sldMk cId="3368881498" sldId="258"/>
            <ac:spMk id="69" creationId="{B8B8D07F-F13E-443E-BA68-2D26672D76B9}"/>
          </ac:spMkLst>
        </pc:spChg>
        <pc:spChg chg="del">
          <ac:chgData name="Mathew,Martin" userId="S::mm5473@drexel.edu::1dafc1b5-a7a1-45d7-a6d3-3da8ca53ee99" providerId="AD" clId="Web-{2A6EFA9F-389A-4FC8-87E7-8687E23DED1F}" dt="2022-03-09T17:57:03.500" v="16"/>
          <ac:spMkLst>
            <pc:docMk/>
            <pc:sldMk cId="3368881498" sldId="258"/>
            <ac:spMk id="71" creationId="{2813A4FA-24A5-41ED-A534-3807D1B2F344}"/>
          </ac:spMkLst>
        </pc:spChg>
        <pc:spChg chg="del">
          <ac:chgData name="Mathew,Martin" userId="S::mm5473@drexel.edu::1dafc1b5-a7a1-45d7-a6d3-3da8ca53ee99" providerId="AD" clId="Web-{2A6EFA9F-389A-4FC8-87E7-8687E23DED1F}" dt="2022-03-09T17:57:03.500" v="16"/>
          <ac:spMkLst>
            <pc:docMk/>
            <pc:sldMk cId="3368881498" sldId="258"/>
            <ac:spMk id="73" creationId="{C3944F27-CA70-4E84-A51A-E6BF89558979}"/>
          </ac:spMkLst>
        </pc:spChg>
        <pc:spChg chg="add del">
          <ac:chgData name="Mathew,Martin" userId="S::mm5473@drexel.edu::1dafc1b5-a7a1-45d7-a6d3-3da8ca53ee99" providerId="AD" clId="Web-{2A6EFA9F-389A-4FC8-87E7-8687E23DED1F}" dt="2022-03-09T17:57:18.063" v="19"/>
          <ac:spMkLst>
            <pc:docMk/>
            <pc:sldMk cId="3368881498" sldId="258"/>
            <ac:spMk id="75" creationId="{8E139F69-90DB-4363-99C1-CDD094EED905}"/>
          </ac:spMkLst>
        </pc:spChg>
        <pc:spChg chg="add del">
          <ac:chgData name="Mathew,Martin" userId="S::mm5473@drexel.edu::1dafc1b5-a7a1-45d7-a6d3-3da8ca53ee99" providerId="AD" clId="Web-{2A6EFA9F-389A-4FC8-87E7-8687E23DED1F}" dt="2022-03-09T17:57:36.767" v="21"/>
          <ac:spMkLst>
            <pc:docMk/>
            <pc:sldMk cId="3368881498" sldId="258"/>
            <ac:spMk id="87" creationId="{8E139F69-90DB-4363-99C1-CDD094EED905}"/>
          </ac:spMkLst>
        </pc:spChg>
        <pc:spChg chg="add del">
          <ac:chgData name="Mathew,Martin" userId="S::mm5473@drexel.edu::1dafc1b5-a7a1-45d7-a6d3-3da8ca53ee99" providerId="AD" clId="Web-{2A6EFA9F-389A-4FC8-87E7-8687E23DED1F}" dt="2022-03-09T18:17:09.098" v="193"/>
          <ac:spMkLst>
            <pc:docMk/>
            <pc:sldMk cId="3368881498" sldId="258"/>
            <ac:spMk id="96" creationId="{1B15ED52-F352-441B-82BF-E0EA34836D08}"/>
          </ac:spMkLst>
        </pc:spChg>
        <pc:spChg chg="add del">
          <ac:chgData name="Mathew,Martin" userId="S::mm5473@drexel.edu::1dafc1b5-a7a1-45d7-a6d3-3da8ca53ee99" providerId="AD" clId="Web-{2A6EFA9F-389A-4FC8-87E7-8687E23DED1F}" dt="2022-03-09T18:17:09.098" v="193"/>
          <ac:spMkLst>
            <pc:docMk/>
            <pc:sldMk cId="3368881498" sldId="258"/>
            <ac:spMk id="98" creationId="{61707E60-CEC9-4661-AA82-69242EB4BDC3}"/>
          </ac:spMkLst>
        </pc:spChg>
        <pc:spChg chg="add del">
          <ac:chgData name="Mathew,Martin" userId="S::mm5473@drexel.edu::1dafc1b5-a7a1-45d7-a6d3-3da8ca53ee99" providerId="AD" clId="Web-{2A6EFA9F-389A-4FC8-87E7-8687E23DED1F}" dt="2022-03-09T18:17:09.098" v="193"/>
          <ac:spMkLst>
            <pc:docMk/>
            <pc:sldMk cId="3368881498" sldId="258"/>
            <ac:spMk id="100" creationId="{8F035CD8-AE30-4146-96F2-036B0CE5E4F3}"/>
          </ac:spMkLst>
        </pc:spChg>
        <pc:spChg chg="add">
          <ac:chgData name="Mathew,Martin" userId="S::mm5473@drexel.edu::1dafc1b5-a7a1-45d7-a6d3-3da8ca53ee99" providerId="AD" clId="Web-{2A6EFA9F-389A-4FC8-87E7-8687E23DED1F}" dt="2022-03-09T18:17:09.098" v="193"/>
          <ac:spMkLst>
            <pc:docMk/>
            <pc:sldMk cId="3368881498" sldId="258"/>
            <ac:spMk id="139" creationId="{2B566528-1B12-4246-9431-5C2D7D081168}"/>
          </ac:spMkLst>
        </pc:spChg>
        <pc:grpChg chg="add del">
          <ac:chgData name="Mathew,Martin" userId="S::mm5473@drexel.edu::1dafc1b5-a7a1-45d7-a6d3-3da8ca53ee99" providerId="AD" clId="Web-{2A6EFA9F-389A-4FC8-87E7-8687E23DED1F}" dt="2022-03-09T17:57:18.063" v="19"/>
          <ac:grpSpMkLst>
            <pc:docMk/>
            <pc:sldMk cId="3368881498" sldId="258"/>
            <ac:grpSpMk id="76" creationId="{EF5608BC-985E-44AE-8C56-1C7990286587}"/>
          </ac:grpSpMkLst>
        </pc:grpChg>
        <pc:grpChg chg="add del">
          <ac:chgData name="Mathew,Martin" userId="S::mm5473@drexel.edu::1dafc1b5-a7a1-45d7-a6d3-3da8ca53ee99" providerId="AD" clId="Web-{2A6EFA9F-389A-4FC8-87E7-8687E23DED1F}" dt="2022-03-09T17:57:36.767" v="21"/>
          <ac:grpSpMkLst>
            <pc:docMk/>
            <pc:sldMk cId="3368881498" sldId="258"/>
            <ac:grpSpMk id="89" creationId="{EF5608BC-985E-44AE-8C56-1C7990286587}"/>
          </ac:grpSpMkLst>
        </pc:grpChg>
        <pc:grpChg chg="add">
          <ac:chgData name="Mathew,Martin" userId="S::mm5473@drexel.edu::1dafc1b5-a7a1-45d7-a6d3-3da8ca53ee99" providerId="AD" clId="Web-{2A6EFA9F-389A-4FC8-87E7-8687E23DED1F}" dt="2022-03-09T18:17:09.098" v="193"/>
          <ac:grpSpMkLst>
            <pc:docMk/>
            <pc:sldMk cId="3368881498" sldId="258"/>
            <ac:grpSpMk id="141" creationId="{828A5161-06F1-46CF-8AD7-844680A59E13}"/>
          </ac:grpSpMkLst>
        </pc:grpChg>
        <pc:grpChg chg="add">
          <ac:chgData name="Mathew,Martin" userId="S::mm5473@drexel.edu::1dafc1b5-a7a1-45d7-a6d3-3da8ca53ee99" providerId="AD" clId="Web-{2A6EFA9F-389A-4FC8-87E7-8687E23DED1F}" dt="2022-03-09T18:17:09.098" v="193"/>
          <ac:grpSpMkLst>
            <pc:docMk/>
            <pc:sldMk cId="3368881498" sldId="258"/>
            <ac:grpSpMk id="145" creationId="{5995D10D-E9C9-47DB-AE7E-801FEF38F5C9}"/>
          </ac:grpSpMkLst>
        </pc:grpChg>
        <pc:graphicFrameChg chg="mod ord modGraphic">
          <ac:chgData name="Mathew,Martin" userId="S::mm5473@drexel.edu::1dafc1b5-a7a1-45d7-a6d3-3da8ca53ee99" providerId="AD" clId="Web-{2A6EFA9F-389A-4FC8-87E7-8687E23DED1F}" dt="2022-03-09T18:19:16.290" v="208" actId="1076"/>
          <ac:graphicFrameMkLst>
            <pc:docMk/>
            <pc:sldMk cId="3368881498" sldId="258"/>
            <ac:graphicFrameMk id="29" creationId="{3D93215A-661E-445B-811F-3FA17AC4F32E}"/>
          </ac:graphicFrameMkLst>
        </pc:graphicFrameChg>
        <pc:picChg chg="add del mod">
          <ac:chgData name="Mathew,Martin" userId="S::mm5473@drexel.edu::1dafc1b5-a7a1-45d7-a6d3-3da8ca53ee99" providerId="AD" clId="Web-{2A6EFA9F-389A-4FC8-87E7-8687E23DED1F}" dt="2022-03-09T18:15:43.705" v="182"/>
          <ac:picMkLst>
            <pc:docMk/>
            <pc:sldMk cId="3368881498" sldId="258"/>
            <ac:picMk id="5" creationId="{A7CAD8B7-D308-8540-B5AD-B4B811B7BBA9}"/>
          </ac:picMkLst>
        </pc:picChg>
        <pc:picChg chg="add mod ord">
          <ac:chgData name="Mathew,Martin" userId="S::mm5473@drexel.edu::1dafc1b5-a7a1-45d7-a6d3-3da8ca53ee99" providerId="AD" clId="Web-{2A6EFA9F-389A-4FC8-87E7-8687E23DED1F}" dt="2022-03-09T18:18:43.257" v="207" actId="1076"/>
          <ac:picMkLst>
            <pc:docMk/>
            <pc:sldMk cId="3368881498" sldId="258"/>
            <ac:picMk id="390" creationId="{2EE14D1F-C0A0-4DAC-ACD2-1BF6444F0DEC}"/>
          </ac:picMkLst>
        </pc:picChg>
      </pc:sldChg>
      <pc:sldChg chg="modSp ord">
        <pc:chgData name="Mathew,Martin" userId="S::mm5473@drexel.edu::1dafc1b5-a7a1-45d7-a6d3-3da8ca53ee99" providerId="AD" clId="Web-{2A6EFA9F-389A-4FC8-87E7-8687E23DED1F}" dt="2022-03-09T18:42:19.612" v="257" actId="20577"/>
        <pc:sldMkLst>
          <pc:docMk/>
          <pc:sldMk cId="3988953199" sldId="259"/>
        </pc:sldMkLst>
        <pc:spChg chg="mod">
          <ac:chgData name="Mathew,Martin" userId="S::mm5473@drexel.edu::1dafc1b5-a7a1-45d7-a6d3-3da8ca53ee99" providerId="AD" clId="Web-{2A6EFA9F-389A-4FC8-87E7-8687E23DED1F}" dt="2022-03-09T18:42:19.612" v="257" actId="20577"/>
          <ac:spMkLst>
            <pc:docMk/>
            <pc:sldMk cId="3988953199" sldId="259"/>
            <ac:spMk id="3" creationId="{84F27CDA-BE83-BC4B-B03C-1AA72F81D756}"/>
          </ac:spMkLst>
        </pc:spChg>
      </pc:sldChg>
    </pc:docChg>
  </pc:docChgLst>
  <pc:docChgLst>
    <pc:chgData name="Mathew,Martin" userId="S::mm5473@drexel.edu::1dafc1b5-a7a1-45d7-a6d3-3da8ca53ee99" providerId="AD" clId="Web-{5D87BA95-876C-47F5-A83B-FD740FE59956}"/>
    <pc:docChg chg="modSld">
      <pc:chgData name="Mathew,Martin" userId="S::mm5473@drexel.edu::1dafc1b5-a7a1-45d7-a6d3-3da8ca53ee99" providerId="AD" clId="Web-{5D87BA95-876C-47F5-A83B-FD740FE59956}" dt="2022-03-09T19:10:37.050" v="3" actId="20577"/>
      <pc:docMkLst>
        <pc:docMk/>
      </pc:docMkLst>
      <pc:sldChg chg="modSp">
        <pc:chgData name="Mathew,Martin" userId="S::mm5473@drexel.edu::1dafc1b5-a7a1-45d7-a6d3-3da8ca53ee99" providerId="AD" clId="Web-{5D87BA95-876C-47F5-A83B-FD740FE59956}" dt="2022-03-09T19:10:37.050" v="3" actId="20577"/>
        <pc:sldMkLst>
          <pc:docMk/>
          <pc:sldMk cId="3988953199" sldId="259"/>
        </pc:sldMkLst>
        <pc:spChg chg="mod">
          <ac:chgData name="Mathew,Martin" userId="S::mm5473@drexel.edu::1dafc1b5-a7a1-45d7-a6d3-3da8ca53ee99" providerId="AD" clId="Web-{5D87BA95-876C-47F5-A83B-FD740FE59956}" dt="2022-03-09T19:10:37.050" v="3" actId="20577"/>
          <ac:spMkLst>
            <pc:docMk/>
            <pc:sldMk cId="3988953199" sldId="259"/>
            <ac:spMk id="3" creationId="{84F27CDA-BE83-BC4B-B03C-1AA72F81D756}"/>
          </ac:spMkLst>
        </pc:spChg>
      </pc:sldChg>
    </pc:docChg>
  </pc:docChgLst>
  <pc:docChgLst>
    <pc:chgData name="Mathew,Martin" userId="S::mm5473@drexel.edu::1dafc1b5-a7a1-45d7-a6d3-3da8ca53ee99" providerId="AD" clId="Web-{B63292EF-EEBE-48D2-87CB-E54F0BA59776}"/>
    <pc:docChg chg="modSld">
      <pc:chgData name="Mathew,Martin" userId="S::mm5473@drexel.edu::1dafc1b5-a7a1-45d7-a6d3-3da8ca53ee99" providerId="AD" clId="Web-{B63292EF-EEBE-48D2-87CB-E54F0BA59776}" dt="2022-03-09T16:29:32.932" v="37" actId="20577"/>
      <pc:docMkLst>
        <pc:docMk/>
      </pc:docMkLst>
      <pc:sldChg chg="modSp">
        <pc:chgData name="Mathew,Martin" userId="S::mm5473@drexel.edu::1dafc1b5-a7a1-45d7-a6d3-3da8ca53ee99" providerId="AD" clId="Web-{B63292EF-EEBE-48D2-87CB-E54F0BA59776}" dt="2022-03-09T16:28:19.618" v="36" actId="20577"/>
        <pc:sldMkLst>
          <pc:docMk/>
          <pc:sldMk cId="1584350968" sldId="257"/>
        </pc:sldMkLst>
        <pc:graphicFrameChg chg="modGraphic">
          <ac:chgData name="Mathew,Martin" userId="S::mm5473@drexel.edu::1dafc1b5-a7a1-45d7-a6d3-3da8ca53ee99" providerId="AD" clId="Web-{B63292EF-EEBE-48D2-87CB-E54F0BA59776}" dt="2022-03-09T16:28:19.618" v="36" actId="20577"/>
          <ac:graphicFrameMkLst>
            <pc:docMk/>
            <pc:sldMk cId="1584350968" sldId="257"/>
            <ac:graphicFrameMk id="5" creationId="{853CA24D-CEAE-4874-A5CA-B6A33E385555}"/>
          </ac:graphicFrameMkLst>
        </pc:graphicFrameChg>
      </pc:sldChg>
      <pc:sldChg chg="modSp">
        <pc:chgData name="Mathew,Martin" userId="S::mm5473@drexel.edu::1dafc1b5-a7a1-45d7-a6d3-3da8ca53ee99" providerId="AD" clId="Web-{B63292EF-EEBE-48D2-87CB-E54F0BA59776}" dt="2022-03-09T16:29:32.932" v="37" actId="20577"/>
        <pc:sldMkLst>
          <pc:docMk/>
          <pc:sldMk cId="3988953199" sldId="259"/>
        </pc:sldMkLst>
        <pc:spChg chg="mod">
          <ac:chgData name="Mathew,Martin" userId="S::mm5473@drexel.edu::1dafc1b5-a7a1-45d7-a6d3-3da8ca53ee99" providerId="AD" clId="Web-{B63292EF-EEBE-48D2-87CB-E54F0BA59776}" dt="2022-03-09T16:29:32.932" v="37" actId="20577"/>
          <ac:spMkLst>
            <pc:docMk/>
            <pc:sldMk cId="3988953199" sldId="259"/>
            <ac:spMk id="2" creationId="{D05929F8-2E53-8A42-BD0D-CB0BC5149F51}"/>
          </ac:spMkLst>
        </pc:spChg>
      </pc:sldChg>
    </pc:docChg>
  </pc:docChgLst>
  <pc:docChgLst>
    <pc:chgData name="Mathew,Martin" userId="S::mm5473@drexel.edu::1dafc1b5-a7a1-45d7-a6d3-3da8ca53ee99" providerId="AD" clId="Web-{8CA76F7F-EAE9-4D7B-BA03-E14D139A9FDE}"/>
    <pc:docChg chg="modSld">
      <pc:chgData name="Mathew,Martin" userId="S::mm5473@drexel.edu::1dafc1b5-a7a1-45d7-a6d3-3da8ca53ee99" providerId="AD" clId="Web-{8CA76F7F-EAE9-4D7B-BA03-E14D139A9FDE}" dt="2022-03-09T05:51:07.059" v="6"/>
      <pc:docMkLst>
        <pc:docMk/>
      </pc:docMkLst>
      <pc:sldChg chg="modSp">
        <pc:chgData name="Mathew,Martin" userId="S::mm5473@drexel.edu::1dafc1b5-a7a1-45d7-a6d3-3da8ca53ee99" providerId="AD" clId="Web-{8CA76F7F-EAE9-4D7B-BA03-E14D139A9FDE}" dt="2022-03-09T05:40:40.288" v="1" actId="20577"/>
        <pc:sldMkLst>
          <pc:docMk/>
          <pc:sldMk cId="3368881498" sldId="258"/>
        </pc:sldMkLst>
        <pc:spChg chg="mod">
          <ac:chgData name="Mathew,Martin" userId="S::mm5473@drexel.edu::1dafc1b5-a7a1-45d7-a6d3-3da8ca53ee99" providerId="AD" clId="Web-{8CA76F7F-EAE9-4D7B-BA03-E14D139A9FDE}" dt="2022-03-09T05:40:40.288" v="1" actId="20577"/>
          <ac:spMkLst>
            <pc:docMk/>
            <pc:sldMk cId="3368881498" sldId="258"/>
            <ac:spMk id="3" creationId="{0680F11A-8D56-CF4F-B59C-BBCA8B94A7E0}"/>
          </ac:spMkLst>
        </pc:spChg>
      </pc:sldChg>
      <pc:sldChg chg="addSp delSp modSp mod setBg setClrOvrMap">
        <pc:chgData name="Mathew,Martin" userId="S::mm5473@drexel.edu::1dafc1b5-a7a1-45d7-a6d3-3da8ca53ee99" providerId="AD" clId="Web-{8CA76F7F-EAE9-4D7B-BA03-E14D139A9FDE}" dt="2022-03-09T05:51:07.059" v="6"/>
        <pc:sldMkLst>
          <pc:docMk/>
          <pc:sldMk cId="1235733524" sldId="274"/>
        </pc:sldMkLst>
        <pc:spChg chg="mod">
          <ac:chgData name="Mathew,Martin" userId="S::mm5473@drexel.edu::1dafc1b5-a7a1-45d7-a6d3-3da8ca53ee99" providerId="AD" clId="Web-{8CA76F7F-EAE9-4D7B-BA03-E14D139A9FDE}" dt="2022-03-09T05:51:07.059" v="6"/>
          <ac:spMkLst>
            <pc:docMk/>
            <pc:sldMk cId="1235733524" sldId="274"/>
            <ac:spMk id="2" creationId="{574C5FA6-21B8-E14A-9C29-14C8B312D869}"/>
          </ac:spMkLst>
        </pc:spChg>
        <pc:spChg chg="mod">
          <ac:chgData name="Mathew,Martin" userId="S::mm5473@drexel.edu::1dafc1b5-a7a1-45d7-a6d3-3da8ca53ee99" providerId="AD" clId="Web-{8CA76F7F-EAE9-4D7B-BA03-E14D139A9FDE}" dt="2022-03-09T05:51:07.059" v="6"/>
          <ac:spMkLst>
            <pc:docMk/>
            <pc:sldMk cId="1235733524" sldId="274"/>
            <ac:spMk id="3" creationId="{88868457-F98A-494E-B71D-7EF5C9820B99}"/>
          </ac:spMkLst>
        </pc:spChg>
        <pc:spChg chg="del">
          <ac:chgData name="Mathew,Martin" userId="S::mm5473@drexel.edu::1dafc1b5-a7a1-45d7-a6d3-3da8ca53ee99" providerId="AD" clId="Web-{8CA76F7F-EAE9-4D7B-BA03-E14D139A9FDE}" dt="2022-03-09T05:49:43.619" v="2"/>
          <ac:spMkLst>
            <pc:docMk/>
            <pc:sldMk cId="1235733524" sldId="274"/>
            <ac:spMk id="8" creationId="{C2554CA6-288E-4202-BC52-2E5A8F0C0AED}"/>
          </ac:spMkLst>
        </pc:spChg>
        <pc:spChg chg="del">
          <ac:chgData name="Mathew,Martin" userId="S::mm5473@drexel.edu::1dafc1b5-a7a1-45d7-a6d3-3da8ca53ee99" providerId="AD" clId="Web-{8CA76F7F-EAE9-4D7B-BA03-E14D139A9FDE}" dt="2022-03-09T05:49:43.619" v="2"/>
          <ac:spMkLst>
            <pc:docMk/>
            <pc:sldMk cId="1235733524" sldId="274"/>
            <ac:spMk id="10" creationId="{B10BB131-AC8E-4A8E-A5D1-36260F720C3B}"/>
          </ac:spMkLst>
        </pc:spChg>
        <pc:spChg chg="del">
          <ac:chgData name="Mathew,Martin" userId="S::mm5473@drexel.edu::1dafc1b5-a7a1-45d7-a6d3-3da8ca53ee99" providerId="AD" clId="Web-{8CA76F7F-EAE9-4D7B-BA03-E14D139A9FDE}" dt="2022-03-09T05:49:43.619" v="2"/>
          <ac:spMkLst>
            <pc:docMk/>
            <pc:sldMk cId="1235733524" sldId="274"/>
            <ac:spMk id="12" creationId="{5B7778FC-632E-4DCA-A7CB-0D7731CCF970}"/>
          </ac:spMkLst>
        </pc:spChg>
        <pc:spChg chg="del">
          <ac:chgData name="Mathew,Martin" userId="S::mm5473@drexel.edu::1dafc1b5-a7a1-45d7-a6d3-3da8ca53ee99" providerId="AD" clId="Web-{8CA76F7F-EAE9-4D7B-BA03-E14D139A9FDE}" dt="2022-03-09T05:49:43.619" v="2"/>
          <ac:spMkLst>
            <pc:docMk/>
            <pc:sldMk cId="1235733524" sldId="274"/>
            <ac:spMk id="14" creationId="{FA23A907-97FB-4A8F-880A-DD77401C4296}"/>
          </ac:spMkLst>
        </pc:spChg>
        <pc:spChg chg="add del">
          <ac:chgData name="Mathew,Martin" userId="S::mm5473@drexel.edu::1dafc1b5-a7a1-45d7-a6d3-3da8ca53ee99" providerId="AD" clId="Web-{8CA76F7F-EAE9-4D7B-BA03-E14D139A9FDE}" dt="2022-03-09T05:51:07.059" v="6"/>
          <ac:spMkLst>
            <pc:docMk/>
            <pc:sldMk cId="1235733524" sldId="274"/>
            <ac:spMk id="19" creationId="{AD21898E-86C0-4C8A-A76C-DF33E844C87A}"/>
          </ac:spMkLst>
        </pc:spChg>
        <pc:spChg chg="add del">
          <ac:chgData name="Mathew,Martin" userId="S::mm5473@drexel.edu::1dafc1b5-a7a1-45d7-a6d3-3da8ca53ee99" providerId="AD" clId="Web-{8CA76F7F-EAE9-4D7B-BA03-E14D139A9FDE}" dt="2022-03-09T05:51:07.059" v="6"/>
          <ac:spMkLst>
            <pc:docMk/>
            <pc:sldMk cId="1235733524" sldId="274"/>
            <ac:spMk id="21" creationId="{5C8F04BD-D093-45D0-B54C-50FDB308B4EE}"/>
          </ac:spMkLst>
        </pc:spChg>
        <pc:spChg chg="add">
          <ac:chgData name="Mathew,Martin" userId="S::mm5473@drexel.edu::1dafc1b5-a7a1-45d7-a6d3-3da8ca53ee99" providerId="AD" clId="Web-{8CA76F7F-EAE9-4D7B-BA03-E14D139A9FDE}" dt="2022-03-09T05:51:07.059" v="6"/>
          <ac:spMkLst>
            <pc:docMk/>
            <pc:sldMk cId="1235733524" sldId="274"/>
            <ac:spMk id="26" creationId="{025E2AA9-10C9-4A14-BEA3-064CD0131100}"/>
          </ac:spMkLst>
        </pc:spChg>
        <pc:spChg chg="add">
          <ac:chgData name="Mathew,Martin" userId="S::mm5473@drexel.edu::1dafc1b5-a7a1-45d7-a6d3-3da8ca53ee99" providerId="AD" clId="Web-{8CA76F7F-EAE9-4D7B-BA03-E14D139A9FDE}" dt="2022-03-09T05:51:07.059" v="6"/>
          <ac:spMkLst>
            <pc:docMk/>
            <pc:sldMk cId="1235733524" sldId="274"/>
            <ac:spMk id="28" creationId="{F076F371-EE61-49EA-AA2A-3582C3AC9BCD}"/>
          </ac:spMkLst>
        </pc:spChg>
      </pc:sldChg>
      <pc:sldChg chg="addSp delSp modSp mod setBg setClrOvrMap">
        <pc:chgData name="Mathew,Martin" userId="S::mm5473@drexel.edu::1dafc1b5-a7a1-45d7-a6d3-3da8ca53ee99" providerId="AD" clId="Web-{8CA76F7F-EAE9-4D7B-BA03-E14D139A9FDE}" dt="2022-03-09T05:50:56.871" v="5"/>
        <pc:sldMkLst>
          <pc:docMk/>
          <pc:sldMk cId="60430439" sldId="275"/>
        </pc:sldMkLst>
        <pc:spChg chg="mod">
          <ac:chgData name="Mathew,Martin" userId="S::mm5473@drexel.edu::1dafc1b5-a7a1-45d7-a6d3-3da8ca53ee99" providerId="AD" clId="Web-{8CA76F7F-EAE9-4D7B-BA03-E14D139A9FDE}" dt="2022-03-09T05:50:56.871" v="5"/>
          <ac:spMkLst>
            <pc:docMk/>
            <pc:sldMk cId="60430439" sldId="275"/>
            <ac:spMk id="2" creationId="{7F256CB6-76FB-7647-B6E1-10BD00E04889}"/>
          </ac:spMkLst>
        </pc:spChg>
        <pc:spChg chg="add del">
          <ac:chgData name="Mathew,Martin" userId="S::mm5473@drexel.edu::1dafc1b5-a7a1-45d7-a6d3-3da8ca53ee99" providerId="AD" clId="Web-{8CA76F7F-EAE9-4D7B-BA03-E14D139A9FDE}" dt="2022-03-09T05:50:56.871" v="5"/>
          <ac:spMkLst>
            <pc:docMk/>
            <pc:sldMk cId="60430439" sldId="275"/>
            <ac:spMk id="7" creationId="{D278ADA9-6383-4BDD-80D2-8899A402687B}"/>
          </ac:spMkLst>
        </pc:spChg>
        <pc:spChg chg="add del">
          <ac:chgData name="Mathew,Martin" userId="S::mm5473@drexel.edu::1dafc1b5-a7a1-45d7-a6d3-3da8ca53ee99" providerId="AD" clId="Web-{8CA76F7F-EAE9-4D7B-BA03-E14D139A9FDE}" dt="2022-03-09T05:50:56.871" v="5"/>
          <ac:spMkLst>
            <pc:docMk/>
            <pc:sldMk cId="60430439" sldId="275"/>
            <ac:spMk id="9" creationId="{484B7147-B0F6-40ED-B5A2-FF72BC8198B6}"/>
          </ac:spMkLst>
        </pc:spChg>
        <pc:spChg chg="add del">
          <ac:chgData name="Mathew,Martin" userId="S::mm5473@drexel.edu::1dafc1b5-a7a1-45d7-a6d3-3da8ca53ee99" providerId="AD" clId="Web-{8CA76F7F-EAE9-4D7B-BA03-E14D139A9FDE}" dt="2022-03-09T05:50:56.871" v="5"/>
          <ac:spMkLst>
            <pc:docMk/>
            <pc:sldMk cId="60430439" sldId="275"/>
            <ac:spMk id="11" creationId="{B36D2DE0-0628-4A9A-A59D-7BA8B5EB3022}"/>
          </ac:spMkLst>
        </pc:spChg>
        <pc:spChg chg="add del">
          <ac:chgData name="Mathew,Martin" userId="S::mm5473@drexel.edu::1dafc1b5-a7a1-45d7-a6d3-3da8ca53ee99" providerId="AD" clId="Web-{8CA76F7F-EAE9-4D7B-BA03-E14D139A9FDE}" dt="2022-03-09T05:50:56.871" v="5"/>
          <ac:spMkLst>
            <pc:docMk/>
            <pc:sldMk cId="60430439" sldId="275"/>
            <ac:spMk id="13" creationId="{48E405C9-94BE-41DA-928C-DEC9A8550E9F}"/>
          </ac:spMkLst>
        </pc:spChg>
        <pc:spChg chg="add del">
          <ac:chgData name="Mathew,Martin" userId="S::mm5473@drexel.edu::1dafc1b5-a7a1-45d7-a6d3-3da8ca53ee99" providerId="AD" clId="Web-{8CA76F7F-EAE9-4D7B-BA03-E14D139A9FDE}" dt="2022-03-09T05:50:56.871" v="5"/>
          <ac:spMkLst>
            <pc:docMk/>
            <pc:sldMk cId="60430439" sldId="275"/>
            <ac:spMk id="15" creationId="{D2091A72-D5BB-42AC-8FD3-F7747D90861E}"/>
          </ac:spMkLst>
        </pc:spChg>
        <pc:spChg chg="add del">
          <ac:chgData name="Mathew,Martin" userId="S::mm5473@drexel.edu::1dafc1b5-a7a1-45d7-a6d3-3da8ca53ee99" providerId="AD" clId="Web-{8CA76F7F-EAE9-4D7B-BA03-E14D139A9FDE}" dt="2022-03-09T05:50:56.871" v="5"/>
          <ac:spMkLst>
            <pc:docMk/>
            <pc:sldMk cId="60430439" sldId="275"/>
            <ac:spMk id="17" creationId="{6ED12BFC-A737-46AF-8411-481112D54B0C}"/>
          </ac:spMkLst>
        </pc:spChg>
        <pc:spChg chg="add del">
          <ac:chgData name="Mathew,Martin" userId="S::mm5473@drexel.edu::1dafc1b5-a7a1-45d7-a6d3-3da8ca53ee99" providerId="AD" clId="Web-{8CA76F7F-EAE9-4D7B-BA03-E14D139A9FDE}" dt="2022-03-09T05:50:56.856" v="4"/>
          <ac:spMkLst>
            <pc:docMk/>
            <pc:sldMk cId="60430439" sldId="275"/>
            <ac:spMk id="22" creationId="{DA3C47C2-33A2-44B2-BEAB-FEB679075C24}"/>
          </ac:spMkLst>
        </pc:spChg>
        <pc:spChg chg="add del">
          <ac:chgData name="Mathew,Martin" userId="S::mm5473@drexel.edu::1dafc1b5-a7a1-45d7-a6d3-3da8ca53ee99" providerId="AD" clId="Web-{8CA76F7F-EAE9-4D7B-BA03-E14D139A9FDE}" dt="2022-03-09T05:50:56.856" v="4"/>
          <ac:spMkLst>
            <pc:docMk/>
            <pc:sldMk cId="60430439" sldId="275"/>
            <ac:spMk id="24" creationId="{AD182BA8-54AD-4D9F-8264-B0FA8BB47D7C}"/>
          </ac:spMkLst>
        </pc:spChg>
        <pc:spChg chg="add del">
          <ac:chgData name="Mathew,Martin" userId="S::mm5473@drexel.edu::1dafc1b5-a7a1-45d7-a6d3-3da8ca53ee99" providerId="AD" clId="Web-{8CA76F7F-EAE9-4D7B-BA03-E14D139A9FDE}" dt="2022-03-09T05:50:56.856" v="4"/>
          <ac:spMkLst>
            <pc:docMk/>
            <pc:sldMk cId="60430439" sldId="275"/>
            <ac:spMk id="26" creationId="{4ED83379-0499-45E1-AB78-6AA230F96442}"/>
          </ac:spMkLst>
        </pc:spChg>
        <pc:spChg chg="add">
          <ac:chgData name="Mathew,Martin" userId="S::mm5473@drexel.edu::1dafc1b5-a7a1-45d7-a6d3-3da8ca53ee99" providerId="AD" clId="Web-{8CA76F7F-EAE9-4D7B-BA03-E14D139A9FDE}" dt="2022-03-09T05:50:56.871" v="5"/>
          <ac:spMkLst>
            <pc:docMk/>
            <pc:sldMk cId="60430439" sldId="275"/>
            <ac:spMk id="28" creationId="{730D8B3B-9B80-4025-B934-26DC7D7CD231}"/>
          </ac:spMkLst>
        </pc:spChg>
        <pc:spChg chg="add">
          <ac:chgData name="Mathew,Martin" userId="S::mm5473@drexel.edu::1dafc1b5-a7a1-45d7-a6d3-3da8ca53ee99" providerId="AD" clId="Web-{8CA76F7F-EAE9-4D7B-BA03-E14D139A9FDE}" dt="2022-03-09T05:50:56.871" v="5"/>
          <ac:spMkLst>
            <pc:docMk/>
            <pc:sldMk cId="60430439" sldId="275"/>
            <ac:spMk id="29" creationId="{0E30439A-8A5B-46EC-8283-9B6B031D40D0}"/>
          </ac:spMkLst>
        </pc:spChg>
        <pc:spChg chg="add">
          <ac:chgData name="Mathew,Martin" userId="S::mm5473@drexel.edu::1dafc1b5-a7a1-45d7-a6d3-3da8ca53ee99" providerId="AD" clId="Web-{8CA76F7F-EAE9-4D7B-BA03-E14D139A9FDE}" dt="2022-03-09T05:50:56.871" v="5"/>
          <ac:spMkLst>
            <pc:docMk/>
            <pc:sldMk cId="60430439" sldId="275"/>
            <ac:spMk id="30" creationId="{B5A1B09C-1565-46F8-B70F-621C5EB48A09}"/>
          </ac:spMkLst>
        </pc:spChg>
        <pc:spChg chg="add">
          <ac:chgData name="Mathew,Martin" userId="S::mm5473@drexel.edu::1dafc1b5-a7a1-45d7-a6d3-3da8ca53ee99" providerId="AD" clId="Web-{8CA76F7F-EAE9-4D7B-BA03-E14D139A9FDE}" dt="2022-03-09T05:50:56.871" v="5"/>
          <ac:spMkLst>
            <pc:docMk/>
            <pc:sldMk cId="60430439" sldId="275"/>
            <ac:spMk id="31" creationId="{5CEAD642-85CF-4750-8432-7C80C901F001}"/>
          </ac:spMkLst>
        </pc:spChg>
        <pc:spChg chg="add">
          <ac:chgData name="Mathew,Martin" userId="S::mm5473@drexel.edu::1dafc1b5-a7a1-45d7-a6d3-3da8ca53ee99" providerId="AD" clId="Web-{8CA76F7F-EAE9-4D7B-BA03-E14D139A9FDE}" dt="2022-03-09T05:50:56.871" v="5"/>
          <ac:spMkLst>
            <pc:docMk/>
            <pc:sldMk cId="60430439" sldId="275"/>
            <ac:spMk id="32" creationId="{8C516CC8-80AC-446C-A56E-9F54B7210402}"/>
          </ac:spMkLst>
        </pc:spChg>
        <pc:spChg chg="add">
          <ac:chgData name="Mathew,Martin" userId="S::mm5473@drexel.edu::1dafc1b5-a7a1-45d7-a6d3-3da8ca53ee99" providerId="AD" clId="Web-{8CA76F7F-EAE9-4D7B-BA03-E14D139A9FDE}" dt="2022-03-09T05:50:56.871" v="5"/>
          <ac:spMkLst>
            <pc:docMk/>
            <pc:sldMk cId="60430439" sldId="275"/>
            <ac:spMk id="33" creationId="{FA33EEAE-15D5-4119-8C1E-89D943F911EF}"/>
          </ac:spMkLst>
        </pc:spChg>
        <pc:spChg chg="add">
          <ac:chgData name="Mathew,Martin" userId="S::mm5473@drexel.edu::1dafc1b5-a7a1-45d7-a6d3-3da8ca53ee99" providerId="AD" clId="Web-{8CA76F7F-EAE9-4D7B-BA03-E14D139A9FDE}" dt="2022-03-09T05:50:56.871" v="5"/>
          <ac:spMkLst>
            <pc:docMk/>
            <pc:sldMk cId="60430439" sldId="275"/>
            <ac:spMk id="34" creationId="{53947E58-F088-49F1-A3D1-DEA690192E84}"/>
          </ac:spMkLst>
        </pc:spChg>
      </pc:sldChg>
    </pc:docChg>
  </pc:docChgLst>
  <pc:docChgLst>
    <pc:chgData name="Mathew,Martin" userId="S::mm5473@drexel.edu::1dafc1b5-a7a1-45d7-a6d3-3da8ca53ee99" providerId="AD" clId="Web-{15AE6634-930A-4627-A61C-E240C40B71DC}"/>
    <pc:docChg chg="modSld">
      <pc:chgData name="Mathew,Martin" userId="S::mm5473@drexel.edu::1dafc1b5-a7a1-45d7-a6d3-3da8ca53ee99" providerId="AD" clId="Web-{15AE6634-930A-4627-A61C-E240C40B71DC}" dt="2022-03-09T00:42:07.690" v="2" actId="20577"/>
      <pc:docMkLst>
        <pc:docMk/>
      </pc:docMkLst>
      <pc:sldChg chg="modSp">
        <pc:chgData name="Mathew,Martin" userId="S::mm5473@drexel.edu::1dafc1b5-a7a1-45d7-a6d3-3da8ca53ee99" providerId="AD" clId="Web-{15AE6634-930A-4627-A61C-E240C40B71DC}" dt="2022-03-09T00:42:07.690" v="2" actId="20577"/>
        <pc:sldMkLst>
          <pc:docMk/>
          <pc:sldMk cId="1235733524" sldId="274"/>
        </pc:sldMkLst>
        <pc:spChg chg="mod">
          <ac:chgData name="Mathew,Martin" userId="S::mm5473@drexel.edu::1dafc1b5-a7a1-45d7-a6d3-3da8ca53ee99" providerId="AD" clId="Web-{15AE6634-930A-4627-A61C-E240C40B71DC}" dt="2022-03-09T00:42:07.690" v="2" actId="20577"/>
          <ac:spMkLst>
            <pc:docMk/>
            <pc:sldMk cId="1235733524" sldId="274"/>
            <ac:spMk id="3" creationId="{88868457-F98A-494E-B71D-7EF5C9820B99}"/>
          </ac:spMkLst>
        </pc:spChg>
      </pc:sldChg>
    </pc:docChg>
  </pc:docChgLst>
</pc:chgInfo>
</file>

<file path=ppt/diagrams/_rels/data3.xml.rels><?xml version="1.0" encoding="UTF-8" standalone="yes"?>
<Relationships xmlns="http://schemas.openxmlformats.org/package/2006/relationships"><Relationship Id="rId1" Type="http://schemas.openxmlformats.org/officeDocument/2006/relationships/hyperlink" Target="https://datasets.imdbws.com/"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datasets.imdbws.com/"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DC0AF1-B6FC-49DC-B9CB-54CBE1D9032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FE745DC5-B8AA-4701-9B90-00D2A1A744A6}">
      <dgm:prSet/>
      <dgm:spPr/>
      <dgm:t>
        <a:bodyPr/>
        <a:lstStyle/>
        <a:p>
          <a:pPr rtl="0"/>
          <a:r>
            <a:rPr lang="en-US" b="1">
              <a:latin typeface="SimSun"/>
              <a:ea typeface="SimSun"/>
            </a:rPr>
            <a:t>Introduction </a:t>
          </a:r>
        </a:p>
      </dgm:t>
    </dgm:pt>
    <dgm:pt modelId="{1CBE0956-EE1C-421A-B62C-0C5E0843F75F}" type="parTrans" cxnId="{44F6A229-1DF9-4FA5-B738-2F04DB9CCBD0}">
      <dgm:prSet/>
      <dgm:spPr/>
      <dgm:t>
        <a:bodyPr/>
        <a:lstStyle/>
        <a:p>
          <a:endParaRPr lang="en-US"/>
        </a:p>
      </dgm:t>
    </dgm:pt>
    <dgm:pt modelId="{BD63A41D-96F5-46E8-B966-D9E7E433C910}" type="sibTrans" cxnId="{44F6A229-1DF9-4FA5-B738-2F04DB9CCBD0}">
      <dgm:prSet/>
      <dgm:spPr/>
      <dgm:t>
        <a:bodyPr/>
        <a:lstStyle/>
        <a:p>
          <a:endParaRPr lang="en-US"/>
        </a:p>
      </dgm:t>
    </dgm:pt>
    <dgm:pt modelId="{C6A93D49-47BD-4A76-ADAE-2038918FE959}">
      <dgm:prSet/>
      <dgm:spPr/>
      <dgm:t>
        <a:bodyPr/>
        <a:lstStyle/>
        <a:p>
          <a:r>
            <a:rPr lang="en-US" b="1">
              <a:latin typeface="SimSun"/>
              <a:ea typeface="SimSun"/>
            </a:rPr>
            <a:t>Related</a:t>
          </a:r>
          <a:r>
            <a:rPr lang="zh-CN" b="1">
              <a:latin typeface="SimSun"/>
              <a:ea typeface="SimSun"/>
            </a:rPr>
            <a:t> </a:t>
          </a:r>
          <a:r>
            <a:rPr lang="en-US" b="1">
              <a:latin typeface="SimSun"/>
              <a:ea typeface="SimSun"/>
            </a:rPr>
            <a:t>Work</a:t>
          </a:r>
        </a:p>
      </dgm:t>
    </dgm:pt>
    <dgm:pt modelId="{EED1EA5F-9D3D-4086-A410-27A27398FE3A}" type="parTrans" cxnId="{1C9E3386-53D7-4FFE-9781-0AD45AC73431}">
      <dgm:prSet/>
      <dgm:spPr/>
      <dgm:t>
        <a:bodyPr/>
        <a:lstStyle/>
        <a:p>
          <a:endParaRPr lang="en-US"/>
        </a:p>
      </dgm:t>
    </dgm:pt>
    <dgm:pt modelId="{604C773B-0104-4E26-8447-55D4F4135A08}" type="sibTrans" cxnId="{1C9E3386-53D7-4FFE-9781-0AD45AC73431}">
      <dgm:prSet/>
      <dgm:spPr/>
      <dgm:t>
        <a:bodyPr/>
        <a:lstStyle/>
        <a:p>
          <a:endParaRPr lang="en-US"/>
        </a:p>
      </dgm:t>
    </dgm:pt>
    <dgm:pt modelId="{F59D3427-1A36-4C05-A042-8F3DAC902D33}">
      <dgm:prSet/>
      <dgm:spPr/>
      <dgm:t>
        <a:bodyPr/>
        <a:lstStyle/>
        <a:p>
          <a:r>
            <a:rPr lang="en-US" b="1">
              <a:latin typeface="SimSun"/>
              <a:ea typeface="SimSun"/>
            </a:rPr>
            <a:t>Dataset</a:t>
          </a:r>
          <a:r>
            <a:rPr lang="zh-CN" b="1">
              <a:latin typeface="SimSun"/>
              <a:ea typeface="SimSun"/>
            </a:rPr>
            <a:t> </a:t>
          </a:r>
          <a:r>
            <a:rPr lang="en-US" b="1">
              <a:latin typeface="SimSun"/>
              <a:ea typeface="SimSun"/>
            </a:rPr>
            <a:t>and</a:t>
          </a:r>
          <a:r>
            <a:rPr lang="zh-CN" b="1">
              <a:latin typeface="SimSun"/>
              <a:ea typeface="SimSun"/>
            </a:rPr>
            <a:t> </a:t>
          </a:r>
          <a:r>
            <a:rPr lang="en-US" b="1">
              <a:latin typeface="SimSun"/>
              <a:ea typeface="SimSun"/>
            </a:rPr>
            <a:t>Methods</a:t>
          </a:r>
        </a:p>
      </dgm:t>
    </dgm:pt>
    <dgm:pt modelId="{17294B54-A910-440F-83D0-888AE68417FD}" type="parTrans" cxnId="{87A334D2-F4F8-4DD1-ABA8-F06C04FCA22A}">
      <dgm:prSet/>
      <dgm:spPr/>
      <dgm:t>
        <a:bodyPr/>
        <a:lstStyle/>
        <a:p>
          <a:endParaRPr lang="en-US"/>
        </a:p>
      </dgm:t>
    </dgm:pt>
    <dgm:pt modelId="{C11608D9-00F9-4038-AC4E-1ED98D1AFFED}" type="sibTrans" cxnId="{87A334D2-F4F8-4DD1-ABA8-F06C04FCA22A}">
      <dgm:prSet/>
      <dgm:spPr/>
      <dgm:t>
        <a:bodyPr/>
        <a:lstStyle/>
        <a:p>
          <a:endParaRPr lang="en-US"/>
        </a:p>
      </dgm:t>
    </dgm:pt>
    <dgm:pt modelId="{ED1A1DF2-6646-41B3-96E8-4EB7C4C60666}">
      <dgm:prSet/>
      <dgm:spPr/>
      <dgm:t>
        <a:bodyPr/>
        <a:lstStyle/>
        <a:p>
          <a:r>
            <a:rPr lang="en-US" b="1">
              <a:latin typeface="SimSun"/>
              <a:ea typeface="SimSun"/>
            </a:rPr>
            <a:t>Data</a:t>
          </a:r>
          <a:r>
            <a:rPr lang="zh-CN" b="1">
              <a:latin typeface="SimSun"/>
              <a:ea typeface="SimSun"/>
            </a:rPr>
            <a:t> </a:t>
          </a:r>
          <a:r>
            <a:rPr lang="en-US" b="1">
              <a:latin typeface="SimSun"/>
              <a:ea typeface="SimSun"/>
            </a:rPr>
            <a:t>Pre-Processing</a:t>
          </a:r>
        </a:p>
      </dgm:t>
    </dgm:pt>
    <dgm:pt modelId="{4C435252-E1DC-492A-9762-11B698EA7BA1}" type="parTrans" cxnId="{5B89E078-7ED8-4DC0-A11A-97EF406EDEEC}">
      <dgm:prSet/>
      <dgm:spPr/>
      <dgm:t>
        <a:bodyPr/>
        <a:lstStyle/>
        <a:p>
          <a:endParaRPr lang="en-US"/>
        </a:p>
      </dgm:t>
    </dgm:pt>
    <dgm:pt modelId="{98885EE9-D659-42FF-B8AE-FD405A1920B7}" type="sibTrans" cxnId="{5B89E078-7ED8-4DC0-A11A-97EF406EDEEC}">
      <dgm:prSet/>
      <dgm:spPr/>
      <dgm:t>
        <a:bodyPr/>
        <a:lstStyle/>
        <a:p>
          <a:endParaRPr lang="en-US"/>
        </a:p>
      </dgm:t>
    </dgm:pt>
    <dgm:pt modelId="{9DF53B5B-8082-4C39-A2A0-F4EAFB322132}">
      <dgm:prSet/>
      <dgm:spPr/>
      <dgm:t>
        <a:bodyPr/>
        <a:lstStyle/>
        <a:p>
          <a:r>
            <a:rPr lang="en-US" b="1">
              <a:latin typeface="SimSun"/>
              <a:ea typeface="SimSun"/>
            </a:rPr>
            <a:t>EDA</a:t>
          </a:r>
        </a:p>
      </dgm:t>
    </dgm:pt>
    <dgm:pt modelId="{88558B70-CD41-4C90-893E-3FA4344EB495}" type="parTrans" cxnId="{F57AFD64-1F55-4CF8-9E1F-02D209E296FE}">
      <dgm:prSet/>
      <dgm:spPr/>
      <dgm:t>
        <a:bodyPr/>
        <a:lstStyle/>
        <a:p>
          <a:endParaRPr lang="en-US"/>
        </a:p>
      </dgm:t>
    </dgm:pt>
    <dgm:pt modelId="{37CAF73C-4DC8-45B3-B846-8C8299F911D7}" type="sibTrans" cxnId="{F57AFD64-1F55-4CF8-9E1F-02D209E296FE}">
      <dgm:prSet/>
      <dgm:spPr/>
      <dgm:t>
        <a:bodyPr/>
        <a:lstStyle/>
        <a:p>
          <a:endParaRPr lang="en-US"/>
        </a:p>
      </dgm:t>
    </dgm:pt>
    <dgm:pt modelId="{B6EE3FDB-8C4A-4708-99DE-56D12E0167B8}">
      <dgm:prSet/>
      <dgm:spPr/>
      <dgm:t>
        <a:bodyPr/>
        <a:lstStyle/>
        <a:p>
          <a:r>
            <a:rPr lang="en-US" b="1">
              <a:latin typeface="SimSun"/>
              <a:ea typeface="SimSun"/>
            </a:rPr>
            <a:t>KNN</a:t>
          </a:r>
          <a:r>
            <a:rPr lang="zh-CN" b="1">
              <a:latin typeface="SimSun"/>
              <a:ea typeface="SimSun"/>
            </a:rPr>
            <a:t> </a:t>
          </a:r>
          <a:r>
            <a:rPr lang="en-US" b="1">
              <a:latin typeface="SimSun"/>
              <a:ea typeface="SimSun"/>
            </a:rPr>
            <a:t>Model</a:t>
          </a:r>
        </a:p>
      </dgm:t>
    </dgm:pt>
    <dgm:pt modelId="{9885F1F4-5B2D-4177-904F-EDC409AAD30D}" type="parTrans" cxnId="{DD842790-0468-407F-9F73-C010BAEE34D7}">
      <dgm:prSet/>
      <dgm:spPr/>
      <dgm:t>
        <a:bodyPr/>
        <a:lstStyle/>
        <a:p>
          <a:endParaRPr lang="en-US"/>
        </a:p>
      </dgm:t>
    </dgm:pt>
    <dgm:pt modelId="{A8ECFDE5-A5CA-4F02-AF8B-6B6561EEE439}" type="sibTrans" cxnId="{DD842790-0468-407F-9F73-C010BAEE34D7}">
      <dgm:prSet/>
      <dgm:spPr/>
      <dgm:t>
        <a:bodyPr/>
        <a:lstStyle/>
        <a:p>
          <a:endParaRPr lang="en-US"/>
        </a:p>
      </dgm:t>
    </dgm:pt>
    <dgm:pt modelId="{3BCE54B7-061F-4908-82C6-23238238E428}">
      <dgm:prSet/>
      <dgm:spPr/>
      <dgm:t>
        <a:bodyPr/>
        <a:lstStyle/>
        <a:p>
          <a:r>
            <a:rPr lang="en-US" b="1">
              <a:latin typeface="SimSun"/>
              <a:ea typeface="SimSun"/>
            </a:rPr>
            <a:t>Results</a:t>
          </a:r>
        </a:p>
      </dgm:t>
    </dgm:pt>
    <dgm:pt modelId="{39743C7A-B70F-446E-A25C-F91DA0B88C2E}" type="parTrans" cxnId="{E8890531-5CAD-49FC-B32A-6FB14E22CFEF}">
      <dgm:prSet/>
      <dgm:spPr/>
      <dgm:t>
        <a:bodyPr/>
        <a:lstStyle/>
        <a:p>
          <a:endParaRPr lang="en-US"/>
        </a:p>
      </dgm:t>
    </dgm:pt>
    <dgm:pt modelId="{04B6FFD0-1DBC-437F-B12F-19859CECC2A1}" type="sibTrans" cxnId="{E8890531-5CAD-49FC-B32A-6FB14E22CFEF}">
      <dgm:prSet/>
      <dgm:spPr/>
      <dgm:t>
        <a:bodyPr/>
        <a:lstStyle/>
        <a:p>
          <a:endParaRPr lang="en-US"/>
        </a:p>
      </dgm:t>
    </dgm:pt>
    <dgm:pt modelId="{41CA2498-B7B7-4104-81D0-C1BCC4374EAA}">
      <dgm:prSet/>
      <dgm:spPr/>
      <dgm:t>
        <a:bodyPr/>
        <a:lstStyle/>
        <a:p>
          <a:r>
            <a:rPr lang="en-US" b="1">
              <a:latin typeface="SimSun"/>
              <a:ea typeface="SimSun"/>
            </a:rPr>
            <a:t>Collaborative filtering</a:t>
          </a:r>
        </a:p>
      </dgm:t>
    </dgm:pt>
    <dgm:pt modelId="{D90079FB-466A-4686-A0B7-F322A09EE804}" type="parTrans" cxnId="{78D1A132-968C-472C-900B-472888B8B297}">
      <dgm:prSet/>
      <dgm:spPr/>
      <dgm:t>
        <a:bodyPr/>
        <a:lstStyle/>
        <a:p>
          <a:endParaRPr lang="en-US"/>
        </a:p>
      </dgm:t>
    </dgm:pt>
    <dgm:pt modelId="{E40F2ADE-279D-4B53-B4F8-2623CC65EC37}" type="sibTrans" cxnId="{78D1A132-968C-472C-900B-472888B8B297}">
      <dgm:prSet/>
      <dgm:spPr/>
      <dgm:t>
        <a:bodyPr/>
        <a:lstStyle/>
        <a:p>
          <a:endParaRPr lang="en-US"/>
        </a:p>
      </dgm:t>
    </dgm:pt>
    <dgm:pt modelId="{9E2F8058-A011-4839-B478-F4C1791FCC81}">
      <dgm:prSet/>
      <dgm:spPr/>
      <dgm:t>
        <a:bodyPr/>
        <a:lstStyle/>
        <a:p>
          <a:r>
            <a:rPr lang="en-US" b="1">
              <a:latin typeface="SimSun"/>
              <a:ea typeface="SimSun"/>
            </a:rPr>
            <a:t>Future</a:t>
          </a:r>
          <a:r>
            <a:rPr lang="zh-CN" b="1">
              <a:latin typeface="SimSun"/>
              <a:ea typeface="SimSun"/>
            </a:rPr>
            <a:t> </a:t>
          </a:r>
          <a:r>
            <a:rPr lang="en-US" b="1">
              <a:latin typeface="SimSun"/>
              <a:ea typeface="SimSun"/>
            </a:rPr>
            <a:t>Work</a:t>
          </a:r>
        </a:p>
      </dgm:t>
    </dgm:pt>
    <dgm:pt modelId="{EA516D99-E731-4FDE-98BA-AF5CB1E07757}" type="parTrans" cxnId="{9A7B929F-4E4D-4204-92E8-6101F11A21B3}">
      <dgm:prSet/>
      <dgm:spPr/>
      <dgm:t>
        <a:bodyPr/>
        <a:lstStyle/>
        <a:p>
          <a:endParaRPr lang="en-US"/>
        </a:p>
      </dgm:t>
    </dgm:pt>
    <dgm:pt modelId="{8CD1A96A-9EFD-473C-BA7E-CF8C34E58E85}" type="sibTrans" cxnId="{9A7B929F-4E4D-4204-92E8-6101F11A21B3}">
      <dgm:prSet/>
      <dgm:spPr/>
      <dgm:t>
        <a:bodyPr/>
        <a:lstStyle/>
        <a:p>
          <a:endParaRPr lang="en-US"/>
        </a:p>
      </dgm:t>
    </dgm:pt>
    <dgm:pt modelId="{054478D4-AC1E-4053-87E3-AC9FBDF300F7}">
      <dgm:prSet phldr="0"/>
      <dgm:spPr/>
      <dgm:t>
        <a:bodyPr/>
        <a:lstStyle/>
        <a:p>
          <a:r>
            <a:rPr lang="en-US" b="1">
              <a:latin typeface="SimSun"/>
              <a:ea typeface="SimSun"/>
              <a:cs typeface="Calibri Light"/>
            </a:rPr>
            <a:t>Overview</a:t>
          </a:r>
        </a:p>
      </dgm:t>
    </dgm:pt>
    <dgm:pt modelId="{76BDFFD2-58D1-4179-966B-42343A442746}" type="parTrans" cxnId="{269FE2C7-3D85-4107-845D-35BD542BBFD4}">
      <dgm:prSet/>
      <dgm:spPr/>
    </dgm:pt>
    <dgm:pt modelId="{1DA6EF82-EF35-4B5D-808F-F0DF11721CAE}" type="sibTrans" cxnId="{269FE2C7-3D85-4107-845D-35BD542BBFD4}">
      <dgm:prSet/>
      <dgm:spPr/>
    </dgm:pt>
    <dgm:pt modelId="{000BF278-C962-4099-B84F-25C233CD6FA0}" type="pres">
      <dgm:prSet presAssocID="{2ADC0AF1-B6FC-49DC-B9CB-54CBE1D9032A}" presName="vert0" presStyleCnt="0">
        <dgm:presLayoutVars>
          <dgm:dir/>
          <dgm:animOne val="branch"/>
          <dgm:animLvl val="lvl"/>
        </dgm:presLayoutVars>
      </dgm:prSet>
      <dgm:spPr/>
    </dgm:pt>
    <dgm:pt modelId="{D81ACB18-52F3-4592-A719-3DF0A09F44EC}" type="pres">
      <dgm:prSet presAssocID="{FE745DC5-B8AA-4701-9B90-00D2A1A744A6}" presName="thickLine" presStyleLbl="alignNode1" presStyleIdx="0" presStyleCnt="10"/>
      <dgm:spPr/>
    </dgm:pt>
    <dgm:pt modelId="{73DD8AA0-57F9-4DFE-9806-B3FDADB302A9}" type="pres">
      <dgm:prSet presAssocID="{FE745DC5-B8AA-4701-9B90-00D2A1A744A6}" presName="horz1" presStyleCnt="0"/>
      <dgm:spPr/>
    </dgm:pt>
    <dgm:pt modelId="{EE168407-8440-413C-80C0-9CC6C271A665}" type="pres">
      <dgm:prSet presAssocID="{FE745DC5-B8AA-4701-9B90-00D2A1A744A6}" presName="tx1" presStyleLbl="revTx" presStyleIdx="0" presStyleCnt="10"/>
      <dgm:spPr/>
    </dgm:pt>
    <dgm:pt modelId="{CE3B4B8F-20EA-49BE-B9EF-C22402C17A8F}" type="pres">
      <dgm:prSet presAssocID="{FE745DC5-B8AA-4701-9B90-00D2A1A744A6}" presName="vert1" presStyleCnt="0"/>
      <dgm:spPr/>
    </dgm:pt>
    <dgm:pt modelId="{ECA8EA3F-A75C-4136-96C3-FE8310D2E0F2}" type="pres">
      <dgm:prSet presAssocID="{054478D4-AC1E-4053-87E3-AC9FBDF300F7}" presName="thickLine" presStyleLbl="alignNode1" presStyleIdx="1" presStyleCnt="10"/>
      <dgm:spPr/>
    </dgm:pt>
    <dgm:pt modelId="{6139FDE7-6997-4DDD-BFC1-10DFFF9FF54F}" type="pres">
      <dgm:prSet presAssocID="{054478D4-AC1E-4053-87E3-AC9FBDF300F7}" presName="horz1" presStyleCnt="0"/>
      <dgm:spPr/>
    </dgm:pt>
    <dgm:pt modelId="{21317740-2CB2-4F0E-B3DB-A9BABFAAF6CA}" type="pres">
      <dgm:prSet presAssocID="{054478D4-AC1E-4053-87E3-AC9FBDF300F7}" presName="tx1" presStyleLbl="revTx" presStyleIdx="1" presStyleCnt="10"/>
      <dgm:spPr/>
    </dgm:pt>
    <dgm:pt modelId="{0FC76229-CF83-4165-B51A-963BBD1CEEE0}" type="pres">
      <dgm:prSet presAssocID="{054478D4-AC1E-4053-87E3-AC9FBDF300F7}" presName="vert1" presStyleCnt="0"/>
      <dgm:spPr/>
    </dgm:pt>
    <dgm:pt modelId="{07FC138D-6763-455E-ACB3-DF9D75047CB8}" type="pres">
      <dgm:prSet presAssocID="{F59D3427-1A36-4C05-A042-8F3DAC902D33}" presName="thickLine" presStyleLbl="alignNode1" presStyleIdx="2" presStyleCnt="10"/>
      <dgm:spPr/>
    </dgm:pt>
    <dgm:pt modelId="{B327721D-B6AA-4981-ACF4-200686703844}" type="pres">
      <dgm:prSet presAssocID="{F59D3427-1A36-4C05-A042-8F3DAC902D33}" presName="horz1" presStyleCnt="0"/>
      <dgm:spPr/>
    </dgm:pt>
    <dgm:pt modelId="{AC895F47-8373-4169-BE86-AFF4EDAA44C3}" type="pres">
      <dgm:prSet presAssocID="{F59D3427-1A36-4C05-A042-8F3DAC902D33}" presName="tx1" presStyleLbl="revTx" presStyleIdx="2" presStyleCnt="10"/>
      <dgm:spPr/>
    </dgm:pt>
    <dgm:pt modelId="{934E492C-B0A9-4A80-B9FF-340C5FB7BC94}" type="pres">
      <dgm:prSet presAssocID="{F59D3427-1A36-4C05-A042-8F3DAC902D33}" presName="vert1" presStyleCnt="0"/>
      <dgm:spPr/>
    </dgm:pt>
    <dgm:pt modelId="{CA2B99C1-D884-4848-BD54-A6E9AE7E4C49}" type="pres">
      <dgm:prSet presAssocID="{ED1A1DF2-6646-41B3-96E8-4EB7C4C60666}" presName="thickLine" presStyleLbl="alignNode1" presStyleIdx="3" presStyleCnt="10"/>
      <dgm:spPr/>
    </dgm:pt>
    <dgm:pt modelId="{05CBD8F5-9F8C-4307-8A5A-6746DAE7AF46}" type="pres">
      <dgm:prSet presAssocID="{ED1A1DF2-6646-41B3-96E8-4EB7C4C60666}" presName="horz1" presStyleCnt="0"/>
      <dgm:spPr/>
    </dgm:pt>
    <dgm:pt modelId="{000155BC-1979-4C14-9028-8B6A0A2CFB7C}" type="pres">
      <dgm:prSet presAssocID="{ED1A1DF2-6646-41B3-96E8-4EB7C4C60666}" presName="tx1" presStyleLbl="revTx" presStyleIdx="3" presStyleCnt="10"/>
      <dgm:spPr/>
    </dgm:pt>
    <dgm:pt modelId="{CB1D25F1-6D98-4C60-AA8C-535067D9E285}" type="pres">
      <dgm:prSet presAssocID="{ED1A1DF2-6646-41B3-96E8-4EB7C4C60666}" presName="vert1" presStyleCnt="0"/>
      <dgm:spPr/>
    </dgm:pt>
    <dgm:pt modelId="{243A0130-E38A-4D39-8B4B-915535BA8C08}" type="pres">
      <dgm:prSet presAssocID="{9DF53B5B-8082-4C39-A2A0-F4EAFB322132}" presName="thickLine" presStyleLbl="alignNode1" presStyleIdx="4" presStyleCnt="10"/>
      <dgm:spPr/>
    </dgm:pt>
    <dgm:pt modelId="{F667D6D1-5F8F-4B13-BE74-2F7CCB3C4E70}" type="pres">
      <dgm:prSet presAssocID="{9DF53B5B-8082-4C39-A2A0-F4EAFB322132}" presName="horz1" presStyleCnt="0"/>
      <dgm:spPr/>
    </dgm:pt>
    <dgm:pt modelId="{18B5605C-14A7-40EE-BB63-CC09D2CA2FFE}" type="pres">
      <dgm:prSet presAssocID="{9DF53B5B-8082-4C39-A2A0-F4EAFB322132}" presName="tx1" presStyleLbl="revTx" presStyleIdx="4" presStyleCnt="10"/>
      <dgm:spPr/>
    </dgm:pt>
    <dgm:pt modelId="{7A4AAA18-1661-4EE8-8072-FC007AB64A47}" type="pres">
      <dgm:prSet presAssocID="{9DF53B5B-8082-4C39-A2A0-F4EAFB322132}" presName="vert1" presStyleCnt="0"/>
      <dgm:spPr/>
    </dgm:pt>
    <dgm:pt modelId="{B53AB46D-B335-4E85-B16C-DA068CB68324}" type="pres">
      <dgm:prSet presAssocID="{B6EE3FDB-8C4A-4708-99DE-56D12E0167B8}" presName="thickLine" presStyleLbl="alignNode1" presStyleIdx="5" presStyleCnt="10"/>
      <dgm:spPr/>
    </dgm:pt>
    <dgm:pt modelId="{8A8C54EA-2C58-407F-A3B0-E0DC7199CACF}" type="pres">
      <dgm:prSet presAssocID="{B6EE3FDB-8C4A-4708-99DE-56D12E0167B8}" presName="horz1" presStyleCnt="0"/>
      <dgm:spPr/>
    </dgm:pt>
    <dgm:pt modelId="{17D6EACE-BFDA-4792-8BD5-6C71B1C4B351}" type="pres">
      <dgm:prSet presAssocID="{B6EE3FDB-8C4A-4708-99DE-56D12E0167B8}" presName="tx1" presStyleLbl="revTx" presStyleIdx="5" presStyleCnt="10"/>
      <dgm:spPr/>
    </dgm:pt>
    <dgm:pt modelId="{5030D6AF-80E2-4953-A096-1CE3D7E61420}" type="pres">
      <dgm:prSet presAssocID="{B6EE3FDB-8C4A-4708-99DE-56D12E0167B8}" presName="vert1" presStyleCnt="0"/>
      <dgm:spPr/>
    </dgm:pt>
    <dgm:pt modelId="{15FB3887-AABF-47F2-8ED3-2869F749520F}" type="pres">
      <dgm:prSet presAssocID="{3BCE54B7-061F-4908-82C6-23238238E428}" presName="thickLine" presStyleLbl="alignNode1" presStyleIdx="6" presStyleCnt="10"/>
      <dgm:spPr/>
    </dgm:pt>
    <dgm:pt modelId="{B7B16088-1B82-47BA-BA58-DD639686CEFA}" type="pres">
      <dgm:prSet presAssocID="{3BCE54B7-061F-4908-82C6-23238238E428}" presName="horz1" presStyleCnt="0"/>
      <dgm:spPr/>
    </dgm:pt>
    <dgm:pt modelId="{1DB3C562-448B-4038-9DAC-D8558480E091}" type="pres">
      <dgm:prSet presAssocID="{3BCE54B7-061F-4908-82C6-23238238E428}" presName="tx1" presStyleLbl="revTx" presStyleIdx="6" presStyleCnt="10"/>
      <dgm:spPr/>
    </dgm:pt>
    <dgm:pt modelId="{C97D53B2-D15D-4179-A359-0DC6F4BB7D70}" type="pres">
      <dgm:prSet presAssocID="{3BCE54B7-061F-4908-82C6-23238238E428}" presName="vert1" presStyleCnt="0"/>
      <dgm:spPr/>
    </dgm:pt>
    <dgm:pt modelId="{3D5938C7-421F-4B40-8055-4D788943A9B6}" type="pres">
      <dgm:prSet presAssocID="{41CA2498-B7B7-4104-81D0-C1BCC4374EAA}" presName="thickLine" presStyleLbl="alignNode1" presStyleIdx="7" presStyleCnt="10"/>
      <dgm:spPr/>
    </dgm:pt>
    <dgm:pt modelId="{81A0817D-462B-4DC4-A8DB-2E2C0A339028}" type="pres">
      <dgm:prSet presAssocID="{41CA2498-B7B7-4104-81D0-C1BCC4374EAA}" presName="horz1" presStyleCnt="0"/>
      <dgm:spPr/>
    </dgm:pt>
    <dgm:pt modelId="{385B1320-6ADF-4AA9-9992-A99375416521}" type="pres">
      <dgm:prSet presAssocID="{41CA2498-B7B7-4104-81D0-C1BCC4374EAA}" presName="tx1" presStyleLbl="revTx" presStyleIdx="7" presStyleCnt="10"/>
      <dgm:spPr/>
    </dgm:pt>
    <dgm:pt modelId="{0483566F-207E-4B7B-AE94-F3E5864AAD95}" type="pres">
      <dgm:prSet presAssocID="{41CA2498-B7B7-4104-81D0-C1BCC4374EAA}" presName="vert1" presStyleCnt="0"/>
      <dgm:spPr/>
    </dgm:pt>
    <dgm:pt modelId="{D9048D2B-77FE-4184-B487-146E5C796119}" type="pres">
      <dgm:prSet presAssocID="{9E2F8058-A011-4839-B478-F4C1791FCC81}" presName="thickLine" presStyleLbl="alignNode1" presStyleIdx="8" presStyleCnt="10"/>
      <dgm:spPr/>
    </dgm:pt>
    <dgm:pt modelId="{4C3EF569-B591-4476-8290-46ED9BDE07EE}" type="pres">
      <dgm:prSet presAssocID="{9E2F8058-A011-4839-B478-F4C1791FCC81}" presName="horz1" presStyleCnt="0"/>
      <dgm:spPr/>
    </dgm:pt>
    <dgm:pt modelId="{5951370C-056C-46EB-A851-F6C6D31E6F4E}" type="pres">
      <dgm:prSet presAssocID="{9E2F8058-A011-4839-B478-F4C1791FCC81}" presName="tx1" presStyleLbl="revTx" presStyleIdx="8" presStyleCnt="10"/>
      <dgm:spPr/>
    </dgm:pt>
    <dgm:pt modelId="{55ED7E5B-DF65-4603-9714-2AB5E1AC7DA2}" type="pres">
      <dgm:prSet presAssocID="{9E2F8058-A011-4839-B478-F4C1791FCC81}" presName="vert1" presStyleCnt="0"/>
      <dgm:spPr/>
    </dgm:pt>
    <dgm:pt modelId="{20162AED-AD7B-46B9-AA60-C9746EA02FFC}" type="pres">
      <dgm:prSet presAssocID="{C6A93D49-47BD-4A76-ADAE-2038918FE959}" presName="thickLine" presStyleLbl="alignNode1" presStyleIdx="9" presStyleCnt="10"/>
      <dgm:spPr/>
    </dgm:pt>
    <dgm:pt modelId="{7A239022-4BF7-43CE-A1FF-8C7218E064A1}" type="pres">
      <dgm:prSet presAssocID="{C6A93D49-47BD-4A76-ADAE-2038918FE959}" presName="horz1" presStyleCnt="0"/>
      <dgm:spPr/>
    </dgm:pt>
    <dgm:pt modelId="{F1E81144-E97B-49D2-9C70-DE34B66F7993}" type="pres">
      <dgm:prSet presAssocID="{C6A93D49-47BD-4A76-ADAE-2038918FE959}" presName="tx1" presStyleLbl="revTx" presStyleIdx="9" presStyleCnt="10"/>
      <dgm:spPr/>
    </dgm:pt>
    <dgm:pt modelId="{4F12C5F8-B735-484D-94A4-34895386E32C}" type="pres">
      <dgm:prSet presAssocID="{C6A93D49-47BD-4A76-ADAE-2038918FE959}" presName="vert1" presStyleCnt="0"/>
      <dgm:spPr/>
    </dgm:pt>
  </dgm:ptLst>
  <dgm:cxnLst>
    <dgm:cxn modelId="{BEEE9513-4417-4563-BA21-A26CE50E2539}" type="presOf" srcId="{F59D3427-1A36-4C05-A042-8F3DAC902D33}" destId="{AC895F47-8373-4169-BE86-AFF4EDAA44C3}" srcOrd="0" destOrd="0" presId="urn:microsoft.com/office/officeart/2008/layout/LinedList"/>
    <dgm:cxn modelId="{44F6A229-1DF9-4FA5-B738-2F04DB9CCBD0}" srcId="{2ADC0AF1-B6FC-49DC-B9CB-54CBE1D9032A}" destId="{FE745DC5-B8AA-4701-9B90-00D2A1A744A6}" srcOrd="0" destOrd="0" parTransId="{1CBE0956-EE1C-421A-B62C-0C5E0843F75F}" sibTransId="{BD63A41D-96F5-46E8-B966-D9E7E433C910}"/>
    <dgm:cxn modelId="{E8890531-5CAD-49FC-B32A-6FB14E22CFEF}" srcId="{2ADC0AF1-B6FC-49DC-B9CB-54CBE1D9032A}" destId="{3BCE54B7-061F-4908-82C6-23238238E428}" srcOrd="6" destOrd="0" parTransId="{39743C7A-B70F-446E-A25C-F91DA0B88C2E}" sibTransId="{04B6FFD0-1DBC-437F-B12F-19859CECC2A1}"/>
    <dgm:cxn modelId="{78D1A132-968C-472C-900B-472888B8B297}" srcId="{2ADC0AF1-B6FC-49DC-B9CB-54CBE1D9032A}" destId="{41CA2498-B7B7-4104-81D0-C1BCC4374EAA}" srcOrd="7" destOrd="0" parTransId="{D90079FB-466A-4686-A0B7-F322A09EE804}" sibTransId="{E40F2ADE-279D-4B53-B4F8-2623CC65EC37}"/>
    <dgm:cxn modelId="{40BC753B-A696-4EFB-A789-5B0D49700FE8}" type="presOf" srcId="{41CA2498-B7B7-4104-81D0-C1BCC4374EAA}" destId="{385B1320-6ADF-4AA9-9992-A99375416521}" srcOrd="0" destOrd="0" presId="urn:microsoft.com/office/officeart/2008/layout/LinedList"/>
    <dgm:cxn modelId="{F57AFD64-1F55-4CF8-9E1F-02D209E296FE}" srcId="{2ADC0AF1-B6FC-49DC-B9CB-54CBE1D9032A}" destId="{9DF53B5B-8082-4C39-A2A0-F4EAFB322132}" srcOrd="4" destOrd="0" parTransId="{88558B70-CD41-4C90-893E-3FA4344EB495}" sibTransId="{37CAF73C-4DC8-45B3-B846-8C8299F911D7}"/>
    <dgm:cxn modelId="{4E2CA64D-0072-427D-929C-D5502B5CECDF}" type="presOf" srcId="{054478D4-AC1E-4053-87E3-AC9FBDF300F7}" destId="{21317740-2CB2-4F0E-B3DB-A9BABFAAF6CA}" srcOrd="0" destOrd="0" presId="urn:microsoft.com/office/officeart/2008/layout/LinedList"/>
    <dgm:cxn modelId="{289FF376-A02A-4C40-88A6-89B9C9CBC8A4}" type="presOf" srcId="{C6A93D49-47BD-4A76-ADAE-2038918FE959}" destId="{F1E81144-E97B-49D2-9C70-DE34B66F7993}" srcOrd="0" destOrd="0" presId="urn:microsoft.com/office/officeart/2008/layout/LinedList"/>
    <dgm:cxn modelId="{5B89E078-7ED8-4DC0-A11A-97EF406EDEEC}" srcId="{2ADC0AF1-B6FC-49DC-B9CB-54CBE1D9032A}" destId="{ED1A1DF2-6646-41B3-96E8-4EB7C4C60666}" srcOrd="3" destOrd="0" parTransId="{4C435252-E1DC-492A-9762-11B698EA7BA1}" sibTransId="{98885EE9-D659-42FF-B8AE-FD405A1920B7}"/>
    <dgm:cxn modelId="{B7C00C7F-7E10-4829-8D37-7D807C4451C9}" type="presOf" srcId="{FE745DC5-B8AA-4701-9B90-00D2A1A744A6}" destId="{EE168407-8440-413C-80C0-9CC6C271A665}" srcOrd="0" destOrd="0" presId="urn:microsoft.com/office/officeart/2008/layout/LinedList"/>
    <dgm:cxn modelId="{5F060F82-F645-4A7D-B6CC-70F9568B30AB}" type="presOf" srcId="{9E2F8058-A011-4839-B478-F4C1791FCC81}" destId="{5951370C-056C-46EB-A851-F6C6D31E6F4E}" srcOrd="0" destOrd="0" presId="urn:microsoft.com/office/officeart/2008/layout/LinedList"/>
    <dgm:cxn modelId="{1C9E3386-53D7-4FFE-9781-0AD45AC73431}" srcId="{2ADC0AF1-B6FC-49DC-B9CB-54CBE1D9032A}" destId="{C6A93D49-47BD-4A76-ADAE-2038918FE959}" srcOrd="9" destOrd="0" parTransId="{EED1EA5F-9D3D-4086-A410-27A27398FE3A}" sibTransId="{604C773B-0104-4E26-8447-55D4F4135A08}"/>
    <dgm:cxn modelId="{DD842790-0468-407F-9F73-C010BAEE34D7}" srcId="{2ADC0AF1-B6FC-49DC-B9CB-54CBE1D9032A}" destId="{B6EE3FDB-8C4A-4708-99DE-56D12E0167B8}" srcOrd="5" destOrd="0" parTransId="{9885F1F4-5B2D-4177-904F-EDC409AAD30D}" sibTransId="{A8ECFDE5-A5CA-4F02-AF8B-6B6561EEE439}"/>
    <dgm:cxn modelId="{9A7B929F-4E4D-4204-92E8-6101F11A21B3}" srcId="{2ADC0AF1-B6FC-49DC-B9CB-54CBE1D9032A}" destId="{9E2F8058-A011-4839-B478-F4C1791FCC81}" srcOrd="8" destOrd="0" parTransId="{EA516D99-E731-4FDE-98BA-AF5CB1E07757}" sibTransId="{8CD1A96A-9EFD-473C-BA7E-CF8C34E58E85}"/>
    <dgm:cxn modelId="{747297AD-D820-49BE-B56A-418C86008871}" type="presOf" srcId="{9DF53B5B-8082-4C39-A2A0-F4EAFB322132}" destId="{18B5605C-14A7-40EE-BB63-CC09D2CA2FFE}" srcOrd="0" destOrd="0" presId="urn:microsoft.com/office/officeart/2008/layout/LinedList"/>
    <dgm:cxn modelId="{269FE2C7-3D85-4107-845D-35BD542BBFD4}" srcId="{2ADC0AF1-B6FC-49DC-B9CB-54CBE1D9032A}" destId="{054478D4-AC1E-4053-87E3-AC9FBDF300F7}" srcOrd="1" destOrd="0" parTransId="{76BDFFD2-58D1-4179-966B-42343A442746}" sibTransId="{1DA6EF82-EF35-4B5D-808F-F0DF11721CAE}"/>
    <dgm:cxn modelId="{077CCCCD-2B9F-4F55-9BFA-9891BF6410F0}" type="presOf" srcId="{3BCE54B7-061F-4908-82C6-23238238E428}" destId="{1DB3C562-448B-4038-9DAC-D8558480E091}" srcOrd="0" destOrd="0" presId="urn:microsoft.com/office/officeart/2008/layout/LinedList"/>
    <dgm:cxn modelId="{87A334D2-F4F8-4DD1-ABA8-F06C04FCA22A}" srcId="{2ADC0AF1-B6FC-49DC-B9CB-54CBE1D9032A}" destId="{F59D3427-1A36-4C05-A042-8F3DAC902D33}" srcOrd="2" destOrd="0" parTransId="{17294B54-A910-440F-83D0-888AE68417FD}" sibTransId="{C11608D9-00F9-4038-AC4E-1ED98D1AFFED}"/>
    <dgm:cxn modelId="{7A59F3D2-F9BC-4F37-B187-1F4FC3EDB220}" type="presOf" srcId="{ED1A1DF2-6646-41B3-96E8-4EB7C4C60666}" destId="{000155BC-1979-4C14-9028-8B6A0A2CFB7C}" srcOrd="0" destOrd="0" presId="urn:microsoft.com/office/officeart/2008/layout/LinedList"/>
    <dgm:cxn modelId="{0216BDDC-839A-474E-A85A-B7AB258D6892}" type="presOf" srcId="{B6EE3FDB-8C4A-4708-99DE-56D12E0167B8}" destId="{17D6EACE-BFDA-4792-8BD5-6C71B1C4B351}" srcOrd="0" destOrd="0" presId="urn:microsoft.com/office/officeart/2008/layout/LinedList"/>
    <dgm:cxn modelId="{0C2FBAFB-7710-42F5-9340-27ED7071C5FB}" type="presOf" srcId="{2ADC0AF1-B6FC-49DC-B9CB-54CBE1D9032A}" destId="{000BF278-C962-4099-B84F-25C233CD6FA0}" srcOrd="0" destOrd="0" presId="urn:microsoft.com/office/officeart/2008/layout/LinedList"/>
    <dgm:cxn modelId="{FD99A751-1063-4A28-9EFD-F1A423EB6E03}" type="presParOf" srcId="{000BF278-C962-4099-B84F-25C233CD6FA0}" destId="{D81ACB18-52F3-4592-A719-3DF0A09F44EC}" srcOrd="0" destOrd="0" presId="urn:microsoft.com/office/officeart/2008/layout/LinedList"/>
    <dgm:cxn modelId="{134E769F-D23A-4E2F-89E8-41EB7B5ECFA9}" type="presParOf" srcId="{000BF278-C962-4099-B84F-25C233CD6FA0}" destId="{73DD8AA0-57F9-4DFE-9806-B3FDADB302A9}" srcOrd="1" destOrd="0" presId="urn:microsoft.com/office/officeart/2008/layout/LinedList"/>
    <dgm:cxn modelId="{4D9BCEAA-208A-43BB-8614-D696C8B3833A}" type="presParOf" srcId="{73DD8AA0-57F9-4DFE-9806-B3FDADB302A9}" destId="{EE168407-8440-413C-80C0-9CC6C271A665}" srcOrd="0" destOrd="0" presId="urn:microsoft.com/office/officeart/2008/layout/LinedList"/>
    <dgm:cxn modelId="{68EC83E6-80C1-46A8-B20A-7795BCADD170}" type="presParOf" srcId="{73DD8AA0-57F9-4DFE-9806-B3FDADB302A9}" destId="{CE3B4B8F-20EA-49BE-B9EF-C22402C17A8F}" srcOrd="1" destOrd="0" presId="urn:microsoft.com/office/officeart/2008/layout/LinedList"/>
    <dgm:cxn modelId="{66AFF741-5367-4E7D-8B00-0FAD413C1F1E}" type="presParOf" srcId="{000BF278-C962-4099-B84F-25C233CD6FA0}" destId="{ECA8EA3F-A75C-4136-96C3-FE8310D2E0F2}" srcOrd="2" destOrd="0" presId="urn:microsoft.com/office/officeart/2008/layout/LinedList"/>
    <dgm:cxn modelId="{CC0F2173-0A7A-496E-A5CD-681092E1093A}" type="presParOf" srcId="{000BF278-C962-4099-B84F-25C233CD6FA0}" destId="{6139FDE7-6997-4DDD-BFC1-10DFFF9FF54F}" srcOrd="3" destOrd="0" presId="urn:microsoft.com/office/officeart/2008/layout/LinedList"/>
    <dgm:cxn modelId="{440D5CCA-085F-4122-A342-71103B6949FF}" type="presParOf" srcId="{6139FDE7-6997-4DDD-BFC1-10DFFF9FF54F}" destId="{21317740-2CB2-4F0E-B3DB-A9BABFAAF6CA}" srcOrd="0" destOrd="0" presId="urn:microsoft.com/office/officeart/2008/layout/LinedList"/>
    <dgm:cxn modelId="{FD0B69EE-38F7-419A-BF61-6DADCBED9828}" type="presParOf" srcId="{6139FDE7-6997-4DDD-BFC1-10DFFF9FF54F}" destId="{0FC76229-CF83-4165-B51A-963BBD1CEEE0}" srcOrd="1" destOrd="0" presId="urn:microsoft.com/office/officeart/2008/layout/LinedList"/>
    <dgm:cxn modelId="{6F0CA80F-328A-4432-84BF-E1209AF24DE6}" type="presParOf" srcId="{000BF278-C962-4099-B84F-25C233CD6FA0}" destId="{07FC138D-6763-455E-ACB3-DF9D75047CB8}" srcOrd="4" destOrd="0" presId="urn:microsoft.com/office/officeart/2008/layout/LinedList"/>
    <dgm:cxn modelId="{9B3052FC-C60E-45C1-98FB-357F6ACD2074}" type="presParOf" srcId="{000BF278-C962-4099-B84F-25C233CD6FA0}" destId="{B327721D-B6AA-4981-ACF4-200686703844}" srcOrd="5" destOrd="0" presId="urn:microsoft.com/office/officeart/2008/layout/LinedList"/>
    <dgm:cxn modelId="{92593DF9-46A8-4F82-9E4A-90C75F1FC676}" type="presParOf" srcId="{B327721D-B6AA-4981-ACF4-200686703844}" destId="{AC895F47-8373-4169-BE86-AFF4EDAA44C3}" srcOrd="0" destOrd="0" presId="urn:microsoft.com/office/officeart/2008/layout/LinedList"/>
    <dgm:cxn modelId="{BE51B331-BE7E-4466-9E9C-CE5B5A26FD10}" type="presParOf" srcId="{B327721D-B6AA-4981-ACF4-200686703844}" destId="{934E492C-B0A9-4A80-B9FF-340C5FB7BC94}" srcOrd="1" destOrd="0" presId="urn:microsoft.com/office/officeart/2008/layout/LinedList"/>
    <dgm:cxn modelId="{15287A17-5B74-4BC9-BEF2-E17925CE27DE}" type="presParOf" srcId="{000BF278-C962-4099-B84F-25C233CD6FA0}" destId="{CA2B99C1-D884-4848-BD54-A6E9AE7E4C49}" srcOrd="6" destOrd="0" presId="urn:microsoft.com/office/officeart/2008/layout/LinedList"/>
    <dgm:cxn modelId="{23D73514-DF85-4AA8-ABA8-EF72A158A416}" type="presParOf" srcId="{000BF278-C962-4099-B84F-25C233CD6FA0}" destId="{05CBD8F5-9F8C-4307-8A5A-6746DAE7AF46}" srcOrd="7" destOrd="0" presId="urn:microsoft.com/office/officeart/2008/layout/LinedList"/>
    <dgm:cxn modelId="{3A73DC29-C2DD-4215-B369-B3ACA082340C}" type="presParOf" srcId="{05CBD8F5-9F8C-4307-8A5A-6746DAE7AF46}" destId="{000155BC-1979-4C14-9028-8B6A0A2CFB7C}" srcOrd="0" destOrd="0" presId="urn:microsoft.com/office/officeart/2008/layout/LinedList"/>
    <dgm:cxn modelId="{08A7A0A4-3CFB-405B-8BC6-EF75157D458E}" type="presParOf" srcId="{05CBD8F5-9F8C-4307-8A5A-6746DAE7AF46}" destId="{CB1D25F1-6D98-4C60-AA8C-535067D9E285}" srcOrd="1" destOrd="0" presId="urn:microsoft.com/office/officeart/2008/layout/LinedList"/>
    <dgm:cxn modelId="{FCE5F322-4822-450D-99C1-112BE48CD72A}" type="presParOf" srcId="{000BF278-C962-4099-B84F-25C233CD6FA0}" destId="{243A0130-E38A-4D39-8B4B-915535BA8C08}" srcOrd="8" destOrd="0" presId="urn:microsoft.com/office/officeart/2008/layout/LinedList"/>
    <dgm:cxn modelId="{549ECC11-8BCB-4EDB-956F-2C9715D02BC6}" type="presParOf" srcId="{000BF278-C962-4099-B84F-25C233CD6FA0}" destId="{F667D6D1-5F8F-4B13-BE74-2F7CCB3C4E70}" srcOrd="9" destOrd="0" presId="urn:microsoft.com/office/officeart/2008/layout/LinedList"/>
    <dgm:cxn modelId="{6D7DCFE0-EAEB-4B22-9FC4-802017E46A83}" type="presParOf" srcId="{F667D6D1-5F8F-4B13-BE74-2F7CCB3C4E70}" destId="{18B5605C-14A7-40EE-BB63-CC09D2CA2FFE}" srcOrd="0" destOrd="0" presId="urn:microsoft.com/office/officeart/2008/layout/LinedList"/>
    <dgm:cxn modelId="{6579F93C-5AF6-4545-AA4C-8CD4AF72F296}" type="presParOf" srcId="{F667D6D1-5F8F-4B13-BE74-2F7CCB3C4E70}" destId="{7A4AAA18-1661-4EE8-8072-FC007AB64A47}" srcOrd="1" destOrd="0" presId="urn:microsoft.com/office/officeart/2008/layout/LinedList"/>
    <dgm:cxn modelId="{A3197CCC-2C26-4404-90EB-691B1D488448}" type="presParOf" srcId="{000BF278-C962-4099-B84F-25C233CD6FA0}" destId="{B53AB46D-B335-4E85-B16C-DA068CB68324}" srcOrd="10" destOrd="0" presId="urn:microsoft.com/office/officeart/2008/layout/LinedList"/>
    <dgm:cxn modelId="{68B3FFE7-38FB-4E5B-856E-210FA5D00284}" type="presParOf" srcId="{000BF278-C962-4099-B84F-25C233CD6FA0}" destId="{8A8C54EA-2C58-407F-A3B0-E0DC7199CACF}" srcOrd="11" destOrd="0" presId="urn:microsoft.com/office/officeart/2008/layout/LinedList"/>
    <dgm:cxn modelId="{BA9A4288-58F9-4E51-BF59-7AC9623675AD}" type="presParOf" srcId="{8A8C54EA-2C58-407F-A3B0-E0DC7199CACF}" destId="{17D6EACE-BFDA-4792-8BD5-6C71B1C4B351}" srcOrd="0" destOrd="0" presId="urn:microsoft.com/office/officeart/2008/layout/LinedList"/>
    <dgm:cxn modelId="{3DBB2DE3-05EC-43FC-9440-9AA42E251500}" type="presParOf" srcId="{8A8C54EA-2C58-407F-A3B0-E0DC7199CACF}" destId="{5030D6AF-80E2-4953-A096-1CE3D7E61420}" srcOrd="1" destOrd="0" presId="urn:microsoft.com/office/officeart/2008/layout/LinedList"/>
    <dgm:cxn modelId="{F56014A9-0E46-4591-A6BC-A0427A31EDB0}" type="presParOf" srcId="{000BF278-C962-4099-B84F-25C233CD6FA0}" destId="{15FB3887-AABF-47F2-8ED3-2869F749520F}" srcOrd="12" destOrd="0" presId="urn:microsoft.com/office/officeart/2008/layout/LinedList"/>
    <dgm:cxn modelId="{98FD5F4D-2F16-450D-9AEC-6E2819F2FDEC}" type="presParOf" srcId="{000BF278-C962-4099-B84F-25C233CD6FA0}" destId="{B7B16088-1B82-47BA-BA58-DD639686CEFA}" srcOrd="13" destOrd="0" presId="urn:microsoft.com/office/officeart/2008/layout/LinedList"/>
    <dgm:cxn modelId="{C33BEA89-7A45-4B44-B26E-4FC65257BF3A}" type="presParOf" srcId="{B7B16088-1B82-47BA-BA58-DD639686CEFA}" destId="{1DB3C562-448B-4038-9DAC-D8558480E091}" srcOrd="0" destOrd="0" presId="urn:microsoft.com/office/officeart/2008/layout/LinedList"/>
    <dgm:cxn modelId="{38F6639F-BD6E-4707-B863-DE97127CCF5B}" type="presParOf" srcId="{B7B16088-1B82-47BA-BA58-DD639686CEFA}" destId="{C97D53B2-D15D-4179-A359-0DC6F4BB7D70}" srcOrd="1" destOrd="0" presId="urn:microsoft.com/office/officeart/2008/layout/LinedList"/>
    <dgm:cxn modelId="{EB044641-69D2-49E8-83E1-62856171139B}" type="presParOf" srcId="{000BF278-C962-4099-B84F-25C233CD6FA0}" destId="{3D5938C7-421F-4B40-8055-4D788943A9B6}" srcOrd="14" destOrd="0" presId="urn:microsoft.com/office/officeart/2008/layout/LinedList"/>
    <dgm:cxn modelId="{008C7D87-CB18-4F70-B809-8E987F0A36A8}" type="presParOf" srcId="{000BF278-C962-4099-B84F-25C233CD6FA0}" destId="{81A0817D-462B-4DC4-A8DB-2E2C0A339028}" srcOrd="15" destOrd="0" presId="urn:microsoft.com/office/officeart/2008/layout/LinedList"/>
    <dgm:cxn modelId="{BF26CE17-5A57-4A5D-9994-33AB95FC7530}" type="presParOf" srcId="{81A0817D-462B-4DC4-A8DB-2E2C0A339028}" destId="{385B1320-6ADF-4AA9-9992-A99375416521}" srcOrd="0" destOrd="0" presId="urn:microsoft.com/office/officeart/2008/layout/LinedList"/>
    <dgm:cxn modelId="{19B38A08-8A8E-47C5-B176-C53B2FD5CE32}" type="presParOf" srcId="{81A0817D-462B-4DC4-A8DB-2E2C0A339028}" destId="{0483566F-207E-4B7B-AE94-F3E5864AAD95}" srcOrd="1" destOrd="0" presId="urn:microsoft.com/office/officeart/2008/layout/LinedList"/>
    <dgm:cxn modelId="{8295A145-3250-481F-B7AC-B8F164BCDE13}" type="presParOf" srcId="{000BF278-C962-4099-B84F-25C233CD6FA0}" destId="{D9048D2B-77FE-4184-B487-146E5C796119}" srcOrd="16" destOrd="0" presId="urn:microsoft.com/office/officeart/2008/layout/LinedList"/>
    <dgm:cxn modelId="{9A7D6F77-DC82-403E-B5B8-DB685C9F1E69}" type="presParOf" srcId="{000BF278-C962-4099-B84F-25C233CD6FA0}" destId="{4C3EF569-B591-4476-8290-46ED9BDE07EE}" srcOrd="17" destOrd="0" presId="urn:microsoft.com/office/officeart/2008/layout/LinedList"/>
    <dgm:cxn modelId="{8ED54A66-01E3-4E24-A2E1-1529F56C4CF4}" type="presParOf" srcId="{4C3EF569-B591-4476-8290-46ED9BDE07EE}" destId="{5951370C-056C-46EB-A851-F6C6D31E6F4E}" srcOrd="0" destOrd="0" presId="urn:microsoft.com/office/officeart/2008/layout/LinedList"/>
    <dgm:cxn modelId="{D5D1E7C0-1718-4A0B-AB93-AEC603C4D78C}" type="presParOf" srcId="{4C3EF569-B591-4476-8290-46ED9BDE07EE}" destId="{55ED7E5B-DF65-4603-9714-2AB5E1AC7DA2}" srcOrd="1" destOrd="0" presId="urn:microsoft.com/office/officeart/2008/layout/LinedList"/>
    <dgm:cxn modelId="{6BBC101B-4ADC-4BA7-801D-B36DFFB0F86E}" type="presParOf" srcId="{000BF278-C962-4099-B84F-25C233CD6FA0}" destId="{20162AED-AD7B-46B9-AA60-C9746EA02FFC}" srcOrd="18" destOrd="0" presId="urn:microsoft.com/office/officeart/2008/layout/LinedList"/>
    <dgm:cxn modelId="{6C323A5E-3DD8-4AB6-A2A1-E89634E90F99}" type="presParOf" srcId="{000BF278-C962-4099-B84F-25C233CD6FA0}" destId="{7A239022-4BF7-43CE-A1FF-8C7218E064A1}" srcOrd="19" destOrd="0" presId="urn:microsoft.com/office/officeart/2008/layout/LinedList"/>
    <dgm:cxn modelId="{FA41C816-FCF5-4AFE-BB5C-EF367FE89DBE}" type="presParOf" srcId="{7A239022-4BF7-43CE-A1FF-8C7218E064A1}" destId="{F1E81144-E97B-49D2-9C70-DE34B66F7993}" srcOrd="0" destOrd="0" presId="urn:microsoft.com/office/officeart/2008/layout/LinedList"/>
    <dgm:cxn modelId="{F800CD2B-4514-45A9-87E3-CC1697CAAA2D}" type="presParOf" srcId="{7A239022-4BF7-43CE-A1FF-8C7218E064A1}" destId="{4F12C5F8-B735-484D-94A4-34895386E32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A29D10-3039-4A7C-A5D1-C7D31CE0803B}"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A413DA50-C104-4839-9BE4-7BC887729229}">
      <dgm:prSet/>
      <dgm:spPr/>
      <dgm:t>
        <a:bodyPr/>
        <a:lstStyle/>
        <a:p>
          <a:r>
            <a:rPr lang="en-US"/>
            <a:t>Data is being used to create more efficient systems and this is where </a:t>
          </a:r>
          <a:r>
            <a:rPr lang="en-US" b="1"/>
            <a:t>Recommendation Systems</a:t>
          </a:r>
          <a:r>
            <a:rPr lang="en-US"/>
            <a:t> come Into play.</a:t>
          </a:r>
        </a:p>
      </dgm:t>
    </dgm:pt>
    <dgm:pt modelId="{85CF7314-F532-4C8F-AFEC-E55A5D41F22A}" type="parTrans" cxnId="{FD390F3A-279A-4612-B83A-3F6E29EFE8D4}">
      <dgm:prSet/>
      <dgm:spPr/>
      <dgm:t>
        <a:bodyPr/>
        <a:lstStyle/>
        <a:p>
          <a:endParaRPr lang="en-US"/>
        </a:p>
      </dgm:t>
    </dgm:pt>
    <dgm:pt modelId="{F8938336-78B0-4DC0-A206-AE89B4CAFB7E}" type="sibTrans" cxnId="{FD390F3A-279A-4612-B83A-3F6E29EFE8D4}">
      <dgm:prSet/>
      <dgm:spPr/>
      <dgm:t>
        <a:bodyPr/>
        <a:lstStyle/>
        <a:p>
          <a:endParaRPr lang="en-US"/>
        </a:p>
      </dgm:t>
    </dgm:pt>
    <dgm:pt modelId="{3ED21923-185D-475E-8D13-6B569EEF680D}">
      <dgm:prSet/>
      <dgm:spPr/>
      <dgm:t>
        <a:bodyPr/>
        <a:lstStyle/>
        <a:p>
          <a:pPr rtl="0"/>
          <a:r>
            <a:rPr lang="en-US"/>
            <a:t>Recommendation Systems </a:t>
          </a:r>
          <a:r>
            <a:rPr lang="en-US">
              <a:latin typeface="Calibri Light" panose="020F0302020204030204"/>
            </a:rPr>
            <a:t>are:</a:t>
          </a:r>
        </a:p>
      </dgm:t>
    </dgm:pt>
    <dgm:pt modelId="{6C7A70AA-7FB2-448B-9B9A-53504F1309E9}" type="parTrans" cxnId="{2A979C8B-2925-4568-A9DC-219257F5F1F5}">
      <dgm:prSet/>
      <dgm:spPr/>
      <dgm:t>
        <a:bodyPr/>
        <a:lstStyle/>
        <a:p>
          <a:endParaRPr lang="en-US"/>
        </a:p>
      </dgm:t>
    </dgm:pt>
    <dgm:pt modelId="{9E6BD038-88D9-4839-BB1F-D97BED633840}" type="sibTrans" cxnId="{2A979C8B-2925-4568-A9DC-219257F5F1F5}">
      <dgm:prSet/>
      <dgm:spPr/>
      <dgm:t>
        <a:bodyPr/>
        <a:lstStyle/>
        <a:p>
          <a:endParaRPr lang="en-US"/>
        </a:p>
      </dgm:t>
    </dgm:pt>
    <dgm:pt modelId="{7D369C34-5974-4B5A-AF01-24F00C89E5D0}">
      <dgm:prSet/>
      <dgm:spPr/>
      <dgm:t>
        <a:bodyPr/>
        <a:lstStyle/>
        <a:p>
          <a:r>
            <a:rPr lang="en-US" u="none"/>
            <a:t>Improve the </a:t>
          </a:r>
          <a:r>
            <a:rPr lang="en-US" b="1" u="none"/>
            <a:t>quality</a:t>
          </a:r>
          <a:r>
            <a:rPr lang="en-US" u="none"/>
            <a:t> of search </a:t>
          </a:r>
          <a:r>
            <a:rPr lang="en-US" u="none">
              <a:latin typeface="Calibri Light" panose="020F0302020204030204"/>
            </a:rPr>
            <a:t>results</a:t>
          </a:r>
        </a:p>
      </dgm:t>
    </dgm:pt>
    <dgm:pt modelId="{9A02F86E-9E8D-4837-A870-0147F524070C}" type="parTrans" cxnId="{E7BE18B6-568F-48C1-A1A4-885C43CD225D}">
      <dgm:prSet/>
      <dgm:spPr/>
      <dgm:t>
        <a:bodyPr/>
        <a:lstStyle/>
        <a:p>
          <a:endParaRPr lang="en-US"/>
        </a:p>
      </dgm:t>
    </dgm:pt>
    <dgm:pt modelId="{4F5D9BD3-68C4-421D-B14E-698363122936}" type="sibTrans" cxnId="{E7BE18B6-568F-48C1-A1A4-885C43CD225D}">
      <dgm:prSet/>
      <dgm:spPr/>
      <dgm:t>
        <a:bodyPr/>
        <a:lstStyle/>
        <a:p>
          <a:endParaRPr lang="en-US"/>
        </a:p>
      </dgm:t>
    </dgm:pt>
    <dgm:pt modelId="{341E9644-1584-4B6B-AE80-B689277BD4A9}">
      <dgm:prSet/>
      <dgm:spPr/>
      <dgm:t>
        <a:bodyPr/>
        <a:lstStyle/>
        <a:p>
          <a:r>
            <a:rPr lang="en-US"/>
            <a:t>The recommendation system </a:t>
          </a:r>
          <a:r>
            <a:rPr lang="en-US" b="1"/>
            <a:t>determines</a:t>
          </a:r>
          <a:r>
            <a:rPr lang="en-US"/>
            <a:t> the application of projects/services that users currently need or are interested in according to their </a:t>
          </a:r>
          <a:r>
            <a:rPr lang="en-US" b="1"/>
            <a:t>historical behaviors, social relations, interest points and other information.</a:t>
          </a:r>
          <a:endParaRPr lang="en-US"/>
        </a:p>
      </dgm:t>
    </dgm:pt>
    <dgm:pt modelId="{9E85B850-BCA9-4F84-A4BE-6E50E884A97A}" type="parTrans" cxnId="{317C5D5B-6FCD-48EC-80D5-2F034BF20193}">
      <dgm:prSet/>
      <dgm:spPr/>
      <dgm:t>
        <a:bodyPr/>
        <a:lstStyle/>
        <a:p>
          <a:endParaRPr lang="en-US"/>
        </a:p>
      </dgm:t>
    </dgm:pt>
    <dgm:pt modelId="{D98B49E5-F3A2-4C15-B336-16DAF4886B2C}" type="sibTrans" cxnId="{317C5D5B-6FCD-48EC-80D5-2F034BF20193}">
      <dgm:prSet/>
      <dgm:spPr/>
      <dgm:t>
        <a:bodyPr/>
        <a:lstStyle/>
        <a:p>
          <a:endParaRPr lang="en-US"/>
        </a:p>
      </dgm:t>
    </dgm:pt>
    <dgm:pt modelId="{EF6E756B-D7CD-4AF9-AA45-9987E9ADF4D6}">
      <dgm:prSet/>
      <dgm:spPr/>
      <dgm:t>
        <a:bodyPr/>
        <a:lstStyle/>
        <a:p>
          <a:r>
            <a:rPr lang="en-US"/>
            <a:t>Recommendations are predictions of </a:t>
          </a:r>
          <a:r>
            <a:rPr lang="en-US" b="1"/>
            <a:t>how much a user likes an item</a:t>
          </a:r>
          <a:r>
            <a:rPr lang="en-US"/>
            <a:t> he hasn't used before (usually in a rating mechanism). </a:t>
          </a:r>
        </a:p>
      </dgm:t>
    </dgm:pt>
    <dgm:pt modelId="{D03326D2-5EAB-4B0C-8E9F-ABB0D633B2DE}" type="parTrans" cxnId="{0630B0DF-A963-4CE4-8AFE-8B3A767F3C7D}">
      <dgm:prSet/>
      <dgm:spPr/>
      <dgm:t>
        <a:bodyPr/>
        <a:lstStyle/>
        <a:p>
          <a:endParaRPr lang="en-US"/>
        </a:p>
      </dgm:t>
    </dgm:pt>
    <dgm:pt modelId="{F5B9CFF4-C13D-4AE1-A62E-C5A4A26588E0}" type="sibTrans" cxnId="{0630B0DF-A963-4CE4-8AFE-8B3A767F3C7D}">
      <dgm:prSet/>
      <dgm:spPr/>
      <dgm:t>
        <a:bodyPr/>
        <a:lstStyle/>
        <a:p>
          <a:endParaRPr lang="en-US"/>
        </a:p>
      </dgm:t>
    </dgm:pt>
    <dgm:pt modelId="{9D92E63C-1A64-47AA-A345-B749AF5D814D}">
      <dgm:prSet phldr="0"/>
      <dgm:spPr/>
      <dgm:t>
        <a:bodyPr/>
        <a:lstStyle/>
        <a:p>
          <a:r>
            <a:rPr lang="en-US" u="none">
              <a:latin typeface="Calibri Light" panose="020F0302020204030204"/>
            </a:rPr>
            <a:t>Provides</a:t>
          </a:r>
          <a:r>
            <a:rPr lang="en-US" u="none"/>
            <a:t> items that are more relevant to the search item </a:t>
          </a:r>
          <a:endParaRPr lang="en-GB"/>
        </a:p>
      </dgm:t>
    </dgm:pt>
    <dgm:pt modelId="{7C8BACC0-BFDC-47B8-AC04-B7D7D6F8E8ED}" type="parTrans" cxnId="{3B3450EB-802F-4682-88A4-78C1F4E271AA}">
      <dgm:prSet/>
      <dgm:spPr/>
      <dgm:t>
        <a:bodyPr/>
        <a:lstStyle/>
        <a:p>
          <a:endParaRPr lang="en-GB"/>
        </a:p>
      </dgm:t>
    </dgm:pt>
    <dgm:pt modelId="{11D60B8B-E100-4828-BD53-69321E6BF3FE}" type="sibTrans" cxnId="{3B3450EB-802F-4682-88A4-78C1F4E271AA}">
      <dgm:prSet/>
      <dgm:spPr/>
      <dgm:t>
        <a:bodyPr/>
        <a:lstStyle/>
        <a:p>
          <a:endParaRPr lang="en-US"/>
        </a:p>
      </dgm:t>
    </dgm:pt>
    <dgm:pt modelId="{2F532C9C-81C4-4326-9A68-E9600378C8A2}">
      <dgm:prSet phldr="0"/>
      <dgm:spPr/>
      <dgm:t>
        <a:bodyPr/>
        <a:lstStyle/>
        <a:p>
          <a:pPr rtl="0"/>
          <a:r>
            <a:rPr lang="en-US">
              <a:latin typeface="Calibri Light" panose="020F0302020204030204"/>
            </a:rPr>
            <a:t>Type</a:t>
          </a:r>
          <a:r>
            <a:rPr lang="en-US" u="none"/>
            <a:t> of </a:t>
          </a:r>
          <a:r>
            <a:rPr lang="en-US" b="1" u="none"/>
            <a:t>information filtering </a:t>
          </a:r>
          <a:r>
            <a:rPr lang="en-US">
              <a:latin typeface="Calibri Light" panose="020F0302020204030204"/>
            </a:rPr>
            <a:t>systems </a:t>
          </a:r>
          <a:endParaRPr lang="en-GB">
            <a:latin typeface="Calibri Light" panose="020F0302020204030204"/>
          </a:endParaRPr>
        </a:p>
      </dgm:t>
    </dgm:pt>
    <dgm:pt modelId="{C187846A-AE87-4D60-ADA2-7C8F02891B6A}" type="parTrans" cxnId="{3EC9D0DF-C278-42AC-A2A1-B3011C3A48F6}">
      <dgm:prSet/>
      <dgm:spPr/>
      <dgm:t>
        <a:bodyPr/>
        <a:lstStyle/>
        <a:p>
          <a:endParaRPr lang="en-GB"/>
        </a:p>
      </dgm:t>
    </dgm:pt>
    <dgm:pt modelId="{0AA1FD3E-219A-4AB6-9D36-76AAC8EA4DE1}" type="sibTrans" cxnId="{3EC9D0DF-C278-42AC-A2A1-B3011C3A48F6}">
      <dgm:prSet/>
      <dgm:spPr/>
      <dgm:t>
        <a:bodyPr/>
        <a:lstStyle/>
        <a:p>
          <a:endParaRPr lang="en-US"/>
        </a:p>
      </dgm:t>
    </dgm:pt>
    <dgm:pt modelId="{EEF82373-45BB-4C6F-A47D-422B8BA2DC44}">
      <dgm:prSet phldr="0"/>
      <dgm:spPr/>
      <dgm:t>
        <a:bodyPr/>
        <a:lstStyle/>
        <a:p>
          <a:pPr rtl="0"/>
          <a:r>
            <a:rPr lang="en-US">
              <a:latin typeface="Calibri Light" panose="020F0302020204030204"/>
            </a:rPr>
            <a:t>Solves information</a:t>
          </a:r>
          <a:r>
            <a:rPr lang="en-US" u="none"/>
            <a:t> </a:t>
          </a:r>
          <a:r>
            <a:rPr lang="en-US" b="1" u="none"/>
            <a:t>overload</a:t>
          </a:r>
          <a:r>
            <a:rPr lang="en-US" u="none"/>
            <a:t>.</a:t>
          </a:r>
          <a:endParaRPr lang="en-GB"/>
        </a:p>
      </dgm:t>
    </dgm:pt>
    <dgm:pt modelId="{0EAFC528-3BFC-4A15-8CA7-542C7C41D02B}" type="parTrans" cxnId="{C39AE2DA-8F84-4FFC-BE92-72478DCAF424}">
      <dgm:prSet/>
      <dgm:spPr/>
    </dgm:pt>
    <dgm:pt modelId="{2AC2033C-71E9-4C69-BF3B-8387D817775A}" type="sibTrans" cxnId="{C39AE2DA-8F84-4FFC-BE92-72478DCAF424}">
      <dgm:prSet/>
      <dgm:spPr/>
    </dgm:pt>
    <dgm:pt modelId="{D369F655-CAFB-4370-B591-38773DA9C379}" type="pres">
      <dgm:prSet presAssocID="{98A29D10-3039-4A7C-A5D1-C7D31CE0803B}" presName="Name0" presStyleCnt="0">
        <dgm:presLayoutVars>
          <dgm:dir/>
          <dgm:animLvl val="lvl"/>
          <dgm:resizeHandles val="exact"/>
        </dgm:presLayoutVars>
      </dgm:prSet>
      <dgm:spPr/>
    </dgm:pt>
    <dgm:pt modelId="{EA9D77FA-2461-473E-A6F4-2C996407C0F4}" type="pres">
      <dgm:prSet presAssocID="{EF6E756B-D7CD-4AF9-AA45-9987E9ADF4D6}" presName="boxAndChildren" presStyleCnt="0"/>
      <dgm:spPr/>
    </dgm:pt>
    <dgm:pt modelId="{109CACE6-1D1F-4164-984A-D5E3ACDD3815}" type="pres">
      <dgm:prSet presAssocID="{EF6E756B-D7CD-4AF9-AA45-9987E9ADF4D6}" presName="parentTextBox" presStyleLbl="node1" presStyleIdx="0" presStyleCnt="4"/>
      <dgm:spPr/>
    </dgm:pt>
    <dgm:pt modelId="{D8BBD48E-DAB2-4539-8F24-439F26C6D0F5}" type="pres">
      <dgm:prSet presAssocID="{D98B49E5-F3A2-4C15-B336-16DAF4886B2C}" presName="sp" presStyleCnt="0"/>
      <dgm:spPr/>
    </dgm:pt>
    <dgm:pt modelId="{76DC2057-5955-49A4-9CAA-140F6E012DF8}" type="pres">
      <dgm:prSet presAssocID="{341E9644-1584-4B6B-AE80-B689277BD4A9}" presName="arrowAndChildren" presStyleCnt="0"/>
      <dgm:spPr/>
    </dgm:pt>
    <dgm:pt modelId="{CC073A01-55A2-40C7-9977-1E211D1AB4D7}" type="pres">
      <dgm:prSet presAssocID="{341E9644-1584-4B6B-AE80-B689277BD4A9}" presName="parentTextArrow" presStyleLbl="node1" presStyleIdx="1" presStyleCnt="4"/>
      <dgm:spPr/>
    </dgm:pt>
    <dgm:pt modelId="{CCC817A8-79D7-4C6C-A917-E50ACC58367C}" type="pres">
      <dgm:prSet presAssocID="{9E6BD038-88D9-4839-BB1F-D97BED633840}" presName="sp" presStyleCnt="0"/>
      <dgm:spPr/>
    </dgm:pt>
    <dgm:pt modelId="{83A2D1C9-6723-4941-A03E-DCD378914932}" type="pres">
      <dgm:prSet presAssocID="{3ED21923-185D-475E-8D13-6B569EEF680D}" presName="arrowAndChildren" presStyleCnt="0"/>
      <dgm:spPr/>
    </dgm:pt>
    <dgm:pt modelId="{0E25EAEB-4C09-4932-81B0-9E2D7B7708C0}" type="pres">
      <dgm:prSet presAssocID="{3ED21923-185D-475E-8D13-6B569EEF680D}" presName="parentTextArrow" presStyleLbl="node1" presStyleIdx="1" presStyleCnt="4"/>
      <dgm:spPr/>
    </dgm:pt>
    <dgm:pt modelId="{CAACE377-A3CA-480B-8B55-A8846B34EA1B}" type="pres">
      <dgm:prSet presAssocID="{3ED21923-185D-475E-8D13-6B569EEF680D}" presName="arrow" presStyleLbl="node1" presStyleIdx="2" presStyleCnt="4"/>
      <dgm:spPr/>
    </dgm:pt>
    <dgm:pt modelId="{E8812577-F2AA-4F57-837A-ABE6EAD0B2F7}" type="pres">
      <dgm:prSet presAssocID="{3ED21923-185D-475E-8D13-6B569EEF680D}" presName="descendantArrow" presStyleCnt="0"/>
      <dgm:spPr/>
    </dgm:pt>
    <dgm:pt modelId="{A9B78D88-FFE1-48D4-89FE-4A148FE5C364}" type="pres">
      <dgm:prSet presAssocID="{2F532C9C-81C4-4326-9A68-E9600378C8A2}" presName="childTextArrow" presStyleLbl="fgAccFollowNode1" presStyleIdx="0" presStyleCnt="4">
        <dgm:presLayoutVars>
          <dgm:bulletEnabled val="1"/>
        </dgm:presLayoutVars>
      </dgm:prSet>
      <dgm:spPr/>
    </dgm:pt>
    <dgm:pt modelId="{7066E0C8-CA14-462F-875C-660ADBF4FA6F}" type="pres">
      <dgm:prSet presAssocID="{EEF82373-45BB-4C6F-A47D-422B8BA2DC44}" presName="childTextArrow" presStyleLbl="fgAccFollowNode1" presStyleIdx="1" presStyleCnt="4">
        <dgm:presLayoutVars>
          <dgm:bulletEnabled val="1"/>
        </dgm:presLayoutVars>
      </dgm:prSet>
      <dgm:spPr/>
    </dgm:pt>
    <dgm:pt modelId="{BC8E5F42-FA46-46B8-8B26-EDD5DE752E22}" type="pres">
      <dgm:prSet presAssocID="{7D369C34-5974-4B5A-AF01-24F00C89E5D0}" presName="childTextArrow" presStyleLbl="fgAccFollowNode1" presStyleIdx="2" presStyleCnt="4">
        <dgm:presLayoutVars>
          <dgm:bulletEnabled val="1"/>
        </dgm:presLayoutVars>
      </dgm:prSet>
      <dgm:spPr/>
    </dgm:pt>
    <dgm:pt modelId="{0E918635-A076-4802-88F3-91BAD936BC9D}" type="pres">
      <dgm:prSet presAssocID="{9D92E63C-1A64-47AA-A345-B749AF5D814D}" presName="childTextArrow" presStyleLbl="fgAccFollowNode1" presStyleIdx="3" presStyleCnt="4">
        <dgm:presLayoutVars>
          <dgm:bulletEnabled val="1"/>
        </dgm:presLayoutVars>
      </dgm:prSet>
      <dgm:spPr/>
    </dgm:pt>
    <dgm:pt modelId="{C05A09E6-FE41-4EB1-B701-463AE8655BA8}" type="pres">
      <dgm:prSet presAssocID="{F8938336-78B0-4DC0-A206-AE89B4CAFB7E}" presName="sp" presStyleCnt="0"/>
      <dgm:spPr/>
    </dgm:pt>
    <dgm:pt modelId="{7CC0F807-9AE8-4DE8-B024-8D034CC2046B}" type="pres">
      <dgm:prSet presAssocID="{A413DA50-C104-4839-9BE4-7BC887729229}" presName="arrowAndChildren" presStyleCnt="0"/>
      <dgm:spPr/>
    </dgm:pt>
    <dgm:pt modelId="{F1BD3A11-4A86-4EFE-85DC-7E5218C2348F}" type="pres">
      <dgm:prSet presAssocID="{A413DA50-C104-4839-9BE4-7BC887729229}" presName="parentTextArrow" presStyleLbl="node1" presStyleIdx="3" presStyleCnt="4"/>
      <dgm:spPr/>
    </dgm:pt>
  </dgm:ptLst>
  <dgm:cxnLst>
    <dgm:cxn modelId="{42DBD20B-0CB9-4E95-9B0F-556845E5A238}" type="presOf" srcId="{3ED21923-185D-475E-8D13-6B569EEF680D}" destId="{0E25EAEB-4C09-4932-81B0-9E2D7B7708C0}" srcOrd="0" destOrd="0" presId="urn:microsoft.com/office/officeart/2005/8/layout/process4"/>
    <dgm:cxn modelId="{B0FEA51A-AB88-4CCD-97BB-8F06318D7453}" type="presOf" srcId="{3ED21923-185D-475E-8D13-6B569EEF680D}" destId="{CAACE377-A3CA-480B-8B55-A8846B34EA1B}" srcOrd="1" destOrd="0" presId="urn:microsoft.com/office/officeart/2005/8/layout/process4"/>
    <dgm:cxn modelId="{518D462D-4763-4DA9-A6DF-F423C1629F36}" type="presOf" srcId="{9D92E63C-1A64-47AA-A345-B749AF5D814D}" destId="{0E918635-A076-4802-88F3-91BAD936BC9D}" srcOrd="0" destOrd="0" presId="urn:microsoft.com/office/officeart/2005/8/layout/process4"/>
    <dgm:cxn modelId="{FD390F3A-279A-4612-B83A-3F6E29EFE8D4}" srcId="{98A29D10-3039-4A7C-A5D1-C7D31CE0803B}" destId="{A413DA50-C104-4839-9BE4-7BC887729229}" srcOrd="0" destOrd="0" parTransId="{85CF7314-F532-4C8F-AFEC-E55A5D41F22A}" sibTransId="{F8938336-78B0-4DC0-A206-AE89B4CAFB7E}"/>
    <dgm:cxn modelId="{317C5D5B-6FCD-48EC-80D5-2F034BF20193}" srcId="{98A29D10-3039-4A7C-A5D1-C7D31CE0803B}" destId="{341E9644-1584-4B6B-AE80-B689277BD4A9}" srcOrd="2" destOrd="0" parTransId="{9E85B850-BCA9-4F84-A4BE-6E50E884A97A}" sibTransId="{D98B49E5-F3A2-4C15-B336-16DAF4886B2C}"/>
    <dgm:cxn modelId="{F1DA9644-85BD-4875-8BC3-7ED71046E8BD}" type="presOf" srcId="{98A29D10-3039-4A7C-A5D1-C7D31CE0803B}" destId="{D369F655-CAFB-4370-B591-38773DA9C379}" srcOrd="0" destOrd="0" presId="urn:microsoft.com/office/officeart/2005/8/layout/process4"/>
    <dgm:cxn modelId="{4441A37C-5C1A-4110-AC49-624D6F2D34A7}" type="presOf" srcId="{341E9644-1584-4B6B-AE80-B689277BD4A9}" destId="{CC073A01-55A2-40C7-9977-1E211D1AB4D7}" srcOrd="0" destOrd="0" presId="urn:microsoft.com/office/officeart/2005/8/layout/process4"/>
    <dgm:cxn modelId="{4E352A7D-3872-46E7-B8C5-945A8B7A017F}" type="presOf" srcId="{2F532C9C-81C4-4326-9A68-E9600378C8A2}" destId="{A9B78D88-FFE1-48D4-89FE-4A148FE5C364}" srcOrd="0" destOrd="0" presId="urn:microsoft.com/office/officeart/2005/8/layout/process4"/>
    <dgm:cxn modelId="{2A979C8B-2925-4568-A9DC-219257F5F1F5}" srcId="{98A29D10-3039-4A7C-A5D1-C7D31CE0803B}" destId="{3ED21923-185D-475E-8D13-6B569EEF680D}" srcOrd="1" destOrd="0" parTransId="{6C7A70AA-7FB2-448B-9B9A-53504F1309E9}" sibTransId="{9E6BD038-88D9-4839-BB1F-D97BED633840}"/>
    <dgm:cxn modelId="{8C12319A-0392-4E3F-82C7-3FEC7BC1539C}" type="presOf" srcId="{7D369C34-5974-4B5A-AF01-24F00C89E5D0}" destId="{BC8E5F42-FA46-46B8-8B26-EDD5DE752E22}" srcOrd="0" destOrd="0" presId="urn:microsoft.com/office/officeart/2005/8/layout/process4"/>
    <dgm:cxn modelId="{6F3F3DAE-2A58-4D33-B7AD-54CF3A0D8FDA}" type="presOf" srcId="{EEF82373-45BB-4C6F-A47D-422B8BA2DC44}" destId="{7066E0C8-CA14-462F-875C-660ADBF4FA6F}" srcOrd="0" destOrd="0" presId="urn:microsoft.com/office/officeart/2005/8/layout/process4"/>
    <dgm:cxn modelId="{E7BE18B6-568F-48C1-A1A4-885C43CD225D}" srcId="{3ED21923-185D-475E-8D13-6B569EEF680D}" destId="{7D369C34-5974-4B5A-AF01-24F00C89E5D0}" srcOrd="2" destOrd="0" parTransId="{9A02F86E-9E8D-4837-A870-0147F524070C}" sibTransId="{4F5D9BD3-68C4-421D-B14E-698363122936}"/>
    <dgm:cxn modelId="{FC1683DA-7A3F-4B4A-B4C2-23783E97B5AE}" type="presOf" srcId="{A413DA50-C104-4839-9BE4-7BC887729229}" destId="{F1BD3A11-4A86-4EFE-85DC-7E5218C2348F}" srcOrd="0" destOrd="0" presId="urn:microsoft.com/office/officeart/2005/8/layout/process4"/>
    <dgm:cxn modelId="{C39AE2DA-8F84-4FFC-BE92-72478DCAF424}" srcId="{3ED21923-185D-475E-8D13-6B569EEF680D}" destId="{EEF82373-45BB-4C6F-A47D-422B8BA2DC44}" srcOrd="1" destOrd="0" parTransId="{0EAFC528-3BFC-4A15-8CA7-542C7C41D02B}" sibTransId="{2AC2033C-71E9-4C69-BF3B-8387D817775A}"/>
    <dgm:cxn modelId="{0630B0DF-A963-4CE4-8AFE-8B3A767F3C7D}" srcId="{98A29D10-3039-4A7C-A5D1-C7D31CE0803B}" destId="{EF6E756B-D7CD-4AF9-AA45-9987E9ADF4D6}" srcOrd="3" destOrd="0" parTransId="{D03326D2-5EAB-4B0C-8E9F-ABB0D633B2DE}" sibTransId="{F5B9CFF4-C13D-4AE1-A62E-C5A4A26588E0}"/>
    <dgm:cxn modelId="{3EC9D0DF-C278-42AC-A2A1-B3011C3A48F6}" srcId="{3ED21923-185D-475E-8D13-6B569EEF680D}" destId="{2F532C9C-81C4-4326-9A68-E9600378C8A2}" srcOrd="0" destOrd="0" parTransId="{C187846A-AE87-4D60-ADA2-7C8F02891B6A}" sibTransId="{0AA1FD3E-219A-4AB6-9D36-76AAC8EA4DE1}"/>
    <dgm:cxn modelId="{3B3450EB-802F-4682-88A4-78C1F4E271AA}" srcId="{3ED21923-185D-475E-8D13-6B569EEF680D}" destId="{9D92E63C-1A64-47AA-A345-B749AF5D814D}" srcOrd="3" destOrd="0" parTransId="{7C8BACC0-BFDC-47B8-AC04-B7D7D6F8E8ED}" sibTransId="{11D60B8B-E100-4828-BD53-69321E6BF3FE}"/>
    <dgm:cxn modelId="{0AB65FF3-9E8D-45A0-BEDA-169C12341652}" type="presOf" srcId="{EF6E756B-D7CD-4AF9-AA45-9987E9ADF4D6}" destId="{109CACE6-1D1F-4164-984A-D5E3ACDD3815}" srcOrd="0" destOrd="0" presId="urn:microsoft.com/office/officeart/2005/8/layout/process4"/>
    <dgm:cxn modelId="{DCA754C5-460F-4BF6-9EA4-D5066ED45496}" type="presParOf" srcId="{D369F655-CAFB-4370-B591-38773DA9C379}" destId="{EA9D77FA-2461-473E-A6F4-2C996407C0F4}" srcOrd="0" destOrd="0" presId="urn:microsoft.com/office/officeart/2005/8/layout/process4"/>
    <dgm:cxn modelId="{EC848E58-17CE-4535-876F-1E31C6BCAC3E}" type="presParOf" srcId="{EA9D77FA-2461-473E-A6F4-2C996407C0F4}" destId="{109CACE6-1D1F-4164-984A-D5E3ACDD3815}" srcOrd="0" destOrd="0" presId="urn:microsoft.com/office/officeart/2005/8/layout/process4"/>
    <dgm:cxn modelId="{84D51EB2-D5D0-415A-80FD-9F97E7694EF0}" type="presParOf" srcId="{D369F655-CAFB-4370-B591-38773DA9C379}" destId="{D8BBD48E-DAB2-4539-8F24-439F26C6D0F5}" srcOrd="1" destOrd="0" presId="urn:microsoft.com/office/officeart/2005/8/layout/process4"/>
    <dgm:cxn modelId="{D29255D6-9E22-447E-A3CB-28E547817C70}" type="presParOf" srcId="{D369F655-CAFB-4370-B591-38773DA9C379}" destId="{76DC2057-5955-49A4-9CAA-140F6E012DF8}" srcOrd="2" destOrd="0" presId="urn:microsoft.com/office/officeart/2005/8/layout/process4"/>
    <dgm:cxn modelId="{4322D542-6F2F-4A78-9DB4-B6EDF2A4DDCA}" type="presParOf" srcId="{76DC2057-5955-49A4-9CAA-140F6E012DF8}" destId="{CC073A01-55A2-40C7-9977-1E211D1AB4D7}" srcOrd="0" destOrd="0" presId="urn:microsoft.com/office/officeart/2005/8/layout/process4"/>
    <dgm:cxn modelId="{E28C8625-F8C6-4952-ADAD-B534F3FB7163}" type="presParOf" srcId="{D369F655-CAFB-4370-B591-38773DA9C379}" destId="{CCC817A8-79D7-4C6C-A917-E50ACC58367C}" srcOrd="3" destOrd="0" presId="urn:microsoft.com/office/officeart/2005/8/layout/process4"/>
    <dgm:cxn modelId="{FE7F4C09-9B3A-4031-8ED2-14CB09FDD6CC}" type="presParOf" srcId="{D369F655-CAFB-4370-B591-38773DA9C379}" destId="{83A2D1C9-6723-4941-A03E-DCD378914932}" srcOrd="4" destOrd="0" presId="urn:microsoft.com/office/officeart/2005/8/layout/process4"/>
    <dgm:cxn modelId="{CD7C0061-750B-48EA-A8B2-26747816F577}" type="presParOf" srcId="{83A2D1C9-6723-4941-A03E-DCD378914932}" destId="{0E25EAEB-4C09-4932-81B0-9E2D7B7708C0}" srcOrd="0" destOrd="0" presId="urn:microsoft.com/office/officeart/2005/8/layout/process4"/>
    <dgm:cxn modelId="{121ED6E6-2A99-426F-AA93-41AE871BC1F3}" type="presParOf" srcId="{83A2D1C9-6723-4941-A03E-DCD378914932}" destId="{CAACE377-A3CA-480B-8B55-A8846B34EA1B}" srcOrd="1" destOrd="0" presId="urn:microsoft.com/office/officeart/2005/8/layout/process4"/>
    <dgm:cxn modelId="{9461DFF6-2964-4948-8E78-D1DF56CE459A}" type="presParOf" srcId="{83A2D1C9-6723-4941-A03E-DCD378914932}" destId="{E8812577-F2AA-4F57-837A-ABE6EAD0B2F7}" srcOrd="2" destOrd="0" presId="urn:microsoft.com/office/officeart/2005/8/layout/process4"/>
    <dgm:cxn modelId="{016D488B-2560-4330-81E0-1B1119E55C77}" type="presParOf" srcId="{E8812577-F2AA-4F57-837A-ABE6EAD0B2F7}" destId="{A9B78D88-FFE1-48D4-89FE-4A148FE5C364}" srcOrd="0" destOrd="0" presId="urn:microsoft.com/office/officeart/2005/8/layout/process4"/>
    <dgm:cxn modelId="{B97717FF-769E-4B86-B2F1-BD4D3FD63A06}" type="presParOf" srcId="{E8812577-F2AA-4F57-837A-ABE6EAD0B2F7}" destId="{7066E0C8-CA14-462F-875C-660ADBF4FA6F}" srcOrd="1" destOrd="0" presId="urn:microsoft.com/office/officeart/2005/8/layout/process4"/>
    <dgm:cxn modelId="{BE7C169C-D1BD-41C4-9E24-3FA0FDE051C6}" type="presParOf" srcId="{E8812577-F2AA-4F57-837A-ABE6EAD0B2F7}" destId="{BC8E5F42-FA46-46B8-8B26-EDD5DE752E22}" srcOrd="2" destOrd="0" presId="urn:microsoft.com/office/officeart/2005/8/layout/process4"/>
    <dgm:cxn modelId="{D793361B-82A0-4826-A655-07720E223A75}" type="presParOf" srcId="{E8812577-F2AA-4F57-837A-ABE6EAD0B2F7}" destId="{0E918635-A076-4802-88F3-91BAD936BC9D}" srcOrd="3" destOrd="0" presId="urn:microsoft.com/office/officeart/2005/8/layout/process4"/>
    <dgm:cxn modelId="{697E2DF4-F04D-4775-A838-4174A7C663B1}" type="presParOf" srcId="{D369F655-CAFB-4370-B591-38773DA9C379}" destId="{C05A09E6-FE41-4EB1-B701-463AE8655BA8}" srcOrd="5" destOrd="0" presId="urn:microsoft.com/office/officeart/2005/8/layout/process4"/>
    <dgm:cxn modelId="{15EFB012-69B3-4E07-A422-49326FCE2B40}" type="presParOf" srcId="{D369F655-CAFB-4370-B591-38773DA9C379}" destId="{7CC0F807-9AE8-4DE8-B024-8D034CC2046B}" srcOrd="6" destOrd="0" presId="urn:microsoft.com/office/officeart/2005/8/layout/process4"/>
    <dgm:cxn modelId="{32F0731C-9A69-48F0-99A6-61EA73C1DE29}" type="presParOf" srcId="{7CC0F807-9AE8-4DE8-B024-8D034CC2046B}" destId="{F1BD3A11-4A86-4EFE-85DC-7E5218C2348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CD5EED-48DE-49E6-BCC8-8E30459D640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4A55261-7F92-4FE5-9601-2329856F2EF0}">
      <dgm:prSet/>
      <dgm:spPr/>
      <dgm:t>
        <a:bodyPr/>
        <a:lstStyle/>
        <a:p>
          <a:r>
            <a:rPr lang="en-US"/>
            <a:t>The dataset is found from this link: (</a:t>
          </a:r>
          <a:r>
            <a:rPr lang="en-US" u="sng">
              <a:hlinkClick xmlns:r="http://schemas.openxmlformats.org/officeDocument/2006/relationships" r:id="rId1"/>
            </a:rPr>
            <a:t>https://datasets.imdbws.com/</a:t>
          </a:r>
          <a:r>
            <a:rPr lang="en-US"/>
            <a:t>). It contains many different datasets such as name-basics, title, rating, episode, </a:t>
          </a:r>
          <a:r>
            <a:rPr lang="en-US" err="1"/>
            <a:t>ect</a:t>
          </a:r>
          <a:r>
            <a:rPr lang="en-US"/>
            <a:t> which includes real data with direct movies re</a:t>
          </a:r>
          <a:r>
            <a:rPr lang="en-US" altLang="zh-CN"/>
            <a:t>co</a:t>
          </a:r>
          <a:r>
            <a:rPr lang="en-US"/>
            <a:t>rds from people's searching.</a:t>
          </a:r>
        </a:p>
      </dgm:t>
    </dgm:pt>
    <dgm:pt modelId="{3AC795AD-13D9-4EBA-BE4B-570EBD93F77E}" type="parTrans" cxnId="{E644777E-E977-4DBD-9645-D669DAD3A93C}">
      <dgm:prSet/>
      <dgm:spPr/>
      <dgm:t>
        <a:bodyPr/>
        <a:lstStyle/>
        <a:p>
          <a:endParaRPr lang="en-US"/>
        </a:p>
      </dgm:t>
    </dgm:pt>
    <dgm:pt modelId="{53A697A2-CA59-4E3B-A529-52829326B666}" type="sibTrans" cxnId="{E644777E-E977-4DBD-9645-D669DAD3A93C}">
      <dgm:prSet/>
      <dgm:spPr/>
      <dgm:t>
        <a:bodyPr/>
        <a:lstStyle/>
        <a:p>
          <a:endParaRPr lang="en-US"/>
        </a:p>
      </dgm:t>
    </dgm:pt>
    <dgm:pt modelId="{34B540F2-2212-42E8-AEA7-D8CD4A158542}">
      <dgm:prSet/>
      <dgm:spPr/>
      <dgm:t>
        <a:bodyPr/>
        <a:lstStyle/>
        <a:p>
          <a:r>
            <a:rPr lang="en-US"/>
            <a:t>For example: title.ratings.tsv.gz</a:t>
          </a:r>
        </a:p>
      </dgm:t>
    </dgm:pt>
    <dgm:pt modelId="{C19B3549-31CA-4642-B2B7-2FFB8B80629C}" type="parTrans" cxnId="{0F487DF1-E583-45D5-AD15-FB91D78E0986}">
      <dgm:prSet/>
      <dgm:spPr/>
      <dgm:t>
        <a:bodyPr/>
        <a:lstStyle/>
        <a:p>
          <a:endParaRPr lang="en-US"/>
        </a:p>
      </dgm:t>
    </dgm:pt>
    <dgm:pt modelId="{1DAE378D-A2F9-4F70-BA08-551D385E4A51}" type="sibTrans" cxnId="{0F487DF1-E583-45D5-AD15-FB91D78E0986}">
      <dgm:prSet/>
      <dgm:spPr/>
      <dgm:t>
        <a:bodyPr/>
        <a:lstStyle/>
        <a:p>
          <a:endParaRPr lang="en-US"/>
        </a:p>
      </dgm:t>
    </dgm:pt>
    <dgm:pt modelId="{809AF852-E965-49E0-8618-EE8281D20324}">
      <dgm:prSet/>
      <dgm:spPr/>
      <dgm:t>
        <a:bodyPr/>
        <a:lstStyle/>
        <a:p>
          <a:r>
            <a:rPr lang="en-US"/>
            <a:t>Contains the IMDb rating and votes information for titles tconst (string) </a:t>
          </a:r>
        </a:p>
      </dgm:t>
    </dgm:pt>
    <dgm:pt modelId="{A2C4D8BF-3630-4420-B8EC-D2FC4BCCCD8E}" type="parTrans" cxnId="{B79268F9-60D3-4335-8EDB-C7ABF1C5C7F8}">
      <dgm:prSet/>
      <dgm:spPr/>
      <dgm:t>
        <a:bodyPr/>
        <a:lstStyle/>
        <a:p>
          <a:endParaRPr lang="en-US"/>
        </a:p>
      </dgm:t>
    </dgm:pt>
    <dgm:pt modelId="{F75D0B97-60BE-4784-B5F4-4D7FD17EDA54}" type="sibTrans" cxnId="{B79268F9-60D3-4335-8EDB-C7ABF1C5C7F8}">
      <dgm:prSet/>
      <dgm:spPr/>
      <dgm:t>
        <a:bodyPr/>
        <a:lstStyle/>
        <a:p>
          <a:endParaRPr lang="en-US"/>
        </a:p>
      </dgm:t>
    </dgm:pt>
    <dgm:pt modelId="{2B6A65CC-7508-4740-B8CE-274A251EA4CB}">
      <dgm:prSet/>
      <dgm:spPr/>
      <dgm:t>
        <a:bodyPr/>
        <a:lstStyle/>
        <a:p>
          <a:r>
            <a:rPr lang="en-US"/>
            <a:t>alphanumeric unique identifier of the title averageRating </a:t>
          </a:r>
        </a:p>
      </dgm:t>
    </dgm:pt>
    <dgm:pt modelId="{6A9EF611-FBF0-4B63-A747-86BCB7677BEF}" type="parTrans" cxnId="{1E3548D0-E0D0-4164-A51C-AD7B962551A3}">
      <dgm:prSet/>
      <dgm:spPr/>
      <dgm:t>
        <a:bodyPr/>
        <a:lstStyle/>
        <a:p>
          <a:endParaRPr lang="en-US"/>
        </a:p>
      </dgm:t>
    </dgm:pt>
    <dgm:pt modelId="{8FCA6362-7E40-4DA9-A48C-E8DFEB64F0CC}" type="sibTrans" cxnId="{1E3548D0-E0D0-4164-A51C-AD7B962551A3}">
      <dgm:prSet/>
      <dgm:spPr/>
      <dgm:t>
        <a:bodyPr/>
        <a:lstStyle/>
        <a:p>
          <a:endParaRPr lang="en-US"/>
        </a:p>
      </dgm:t>
    </dgm:pt>
    <dgm:pt modelId="{2D90966C-DB32-4292-8065-25C2433D2C8D}">
      <dgm:prSet/>
      <dgm:spPr/>
      <dgm:t>
        <a:bodyPr/>
        <a:lstStyle/>
        <a:p>
          <a:r>
            <a:rPr lang="en-US"/>
            <a:t>weighted average of all the individual user ratings numVotes </a:t>
          </a:r>
        </a:p>
      </dgm:t>
    </dgm:pt>
    <dgm:pt modelId="{1FF2F642-8793-479B-9CCA-34CEC78A109F}" type="parTrans" cxnId="{164B16A7-2996-4F9C-AA7B-C444DCE8CE9A}">
      <dgm:prSet/>
      <dgm:spPr/>
      <dgm:t>
        <a:bodyPr/>
        <a:lstStyle/>
        <a:p>
          <a:endParaRPr lang="en-US"/>
        </a:p>
      </dgm:t>
    </dgm:pt>
    <dgm:pt modelId="{9F6AC7B2-08E5-437F-A9F0-A6CF143B357E}" type="sibTrans" cxnId="{164B16A7-2996-4F9C-AA7B-C444DCE8CE9A}">
      <dgm:prSet/>
      <dgm:spPr/>
      <dgm:t>
        <a:bodyPr/>
        <a:lstStyle/>
        <a:p>
          <a:endParaRPr lang="en-US"/>
        </a:p>
      </dgm:t>
    </dgm:pt>
    <dgm:pt modelId="{615D678C-97C2-45C1-882C-54DD2567172F}">
      <dgm:prSet/>
      <dgm:spPr/>
      <dgm:t>
        <a:bodyPr/>
        <a:lstStyle/>
        <a:p>
          <a:r>
            <a:rPr lang="en-US"/>
            <a:t>number of votes the title has received</a:t>
          </a:r>
        </a:p>
      </dgm:t>
    </dgm:pt>
    <dgm:pt modelId="{E69616EF-C1B9-4682-B37B-AD02F829C300}" type="parTrans" cxnId="{AB1A395E-9EC7-401C-B897-34F14B601E39}">
      <dgm:prSet/>
      <dgm:spPr/>
      <dgm:t>
        <a:bodyPr/>
        <a:lstStyle/>
        <a:p>
          <a:endParaRPr lang="en-US"/>
        </a:p>
      </dgm:t>
    </dgm:pt>
    <dgm:pt modelId="{823504AA-F66C-4C2E-912F-0E8E0704D58F}" type="sibTrans" cxnId="{AB1A395E-9EC7-401C-B897-34F14B601E39}">
      <dgm:prSet/>
      <dgm:spPr/>
      <dgm:t>
        <a:bodyPr/>
        <a:lstStyle/>
        <a:p>
          <a:endParaRPr lang="en-US"/>
        </a:p>
      </dgm:t>
    </dgm:pt>
    <dgm:pt modelId="{D9A2B804-E311-6A4C-9A1F-98D4E3292FB4}" type="pres">
      <dgm:prSet presAssocID="{3ACD5EED-48DE-49E6-BCC8-8E30459D640B}" presName="linear" presStyleCnt="0">
        <dgm:presLayoutVars>
          <dgm:animLvl val="lvl"/>
          <dgm:resizeHandles val="exact"/>
        </dgm:presLayoutVars>
      </dgm:prSet>
      <dgm:spPr/>
    </dgm:pt>
    <dgm:pt modelId="{5CEAD2A4-6627-4145-ABAD-A82092E89CAF}" type="pres">
      <dgm:prSet presAssocID="{44A55261-7F92-4FE5-9601-2329856F2EF0}" presName="parentText" presStyleLbl="node1" presStyleIdx="0" presStyleCnt="2">
        <dgm:presLayoutVars>
          <dgm:chMax val="0"/>
          <dgm:bulletEnabled val="1"/>
        </dgm:presLayoutVars>
      </dgm:prSet>
      <dgm:spPr/>
    </dgm:pt>
    <dgm:pt modelId="{47FC04CE-438B-1E44-8C06-26E178917521}" type="pres">
      <dgm:prSet presAssocID="{53A697A2-CA59-4E3B-A529-52829326B666}" presName="spacer" presStyleCnt="0"/>
      <dgm:spPr/>
    </dgm:pt>
    <dgm:pt modelId="{CF642A12-17D5-3C48-B6CA-130639418607}" type="pres">
      <dgm:prSet presAssocID="{34B540F2-2212-42E8-AEA7-D8CD4A158542}" presName="parentText" presStyleLbl="node1" presStyleIdx="1" presStyleCnt="2">
        <dgm:presLayoutVars>
          <dgm:chMax val="0"/>
          <dgm:bulletEnabled val="1"/>
        </dgm:presLayoutVars>
      </dgm:prSet>
      <dgm:spPr/>
    </dgm:pt>
    <dgm:pt modelId="{5CF88DD3-28F9-604C-A6F9-FC3F246178FB}" type="pres">
      <dgm:prSet presAssocID="{34B540F2-2212-42E8-AEA7-D8CD4A158542}" presName="childText" presStyleLbl="revTx" presStyleIdx="0" presStyleCnt="1">
        <dgm:presLayoutVars>
          <dgm:bulletEnabled val="1"/>
        </dgm:presLayoutVars>
      </dgm:prSet>
      <dgm:spPr/>
    </dgm:pt>
  </dgm:ptLst>
  <dgm:cxnLst>
    <dgm:cxn modelId="{E2B45227-2297-264A-9E0A-0E12A8317582}" type="presOf" srcId="{44A55261-7F92-4FE5-9601-2329856F2EF0}" destId="{5CEAD2A4-6627-4145-ABAD-A82092E89CAF}" srcOrd="0" destOrd="0" presId="urn:microsoft.com/office/officeart/2005/8/layout/vList2"/>
    <dgm:cxn modelId="{D3BBC635-78CB-344B-9B22-0053EE19FC8F}" type="presOf" srcId="{2D90966C-DB32-4292-8065-25C2433D2C8D}" destId="{5CF88DD3-28F9-604C-A6F9-FC3F246178FB}" srcOrd="0" destOrd="2" presId="urn:microsoft.com/office/officeart/2005/8/layout/vList2"/>
    <dgm:cxn modelId="{AB1A395E-9EC7-401C-B897-34F14B601E39}" srcId="{34B540F2-2212-42E8-AEA7-D8CD4A158542}" destId="{615D678C-97C2-45C1-882C-54DD2567172F}" srcOrd="3" destOrd="0" parTransId="{E69616EF-C1B9-4682-B37B-AD02F829C300}" sibTransId="{823504AA-F66C-4C2E-912F-0E8E0704D58F}"/>
    <dgm:cxn modelId="{0E9A755E-A21A-2D4F-9FBC-3448C2671102}" type="presOf" srcId="{34B540F2-2212-42E8-AEA7-D8CD4A158542}" destId="{CF642A12-17D5-3C48-B6CA-130639418607}" srcOrd="0" destOrd="0" presId="urn:microsoft.com/office/officeart/2005/8/layout/vList2"/>
    <dgm:cxn modelId="{7F970B77-3C6D-2A4F-9FFB-709F345A8F07}" type="presOf" srcId="{2B6A65CC-7508-4740-B8CE-274A251EA4CB}" destId="{5CF88DD3-28F9-604C-A6F9-FC3F246178FB}" srcOrd="0" destOrd="1" presId="urn:microsoft.com/office/officeart/2005/8/layout/vList2"/>
    <dgm:cxn modelId="{E644777E-E977-4DBD-9645-D669DAD3A93C}" srcId="{3ACD5EED-48DE-49E6-BCC8-8E30459D640B}" destId="{44A55261-7F92-4FE5-9601-2329856F2EF0}" srcOrd="0" destOrd="0" parTransId="{3AC795AD-13D9-4EBA-BE4B-570EBD93F77E}" sibTransId="{53A697A2-CA59-4E3B-A529-52829326B666}"/>
    <dgm:cxn modelId="{4ED4499D-0F8F-0C4C-A4D6-6CFAD93C3E84}" type="presOf" srcId="{809AF852-E965-49E0-8618-EE8281D20324}" destId="{5CF88DD3-28F9-604C-A6F9-FC3F246178FB}" srcOrd="0" destOrd="0" presId="urn:microsoft.com/office/officeart/2005/8/layout/vList2"/>
    <dgm:cxn modelId="{164B16A7-2996-4F9C-AA7B-C444DCE8CE9A}" srcId="{34B540F2-2212-42E8-AEA7-D8CD4A158542}" destId="{2D90966C-DB32-4292-8065-25C2433D2C8D}" srcOrd="2" destOrd="0" parTransId="{1FF2F642-8793-479B-9CCA-34CEC78A109F}" sibTransId="{9F6AC7B2-08E5-437F-A9F0-A6CF143B357E}"/>
    <dgm:cxn modelId="{3163A4CE-D20C-1744-A55F-8BCDCA410D7B}" type="presOf" srcId="{3ACD5EED-48DE-49E6-BCC8-8E30459D640B}" destId="{D9A2B804-E311-6A4C-9A1F-98D4E3292FB4}" srcOrd="0" destOrd="0" presId="urn:microsoft.com/office/officeart/2005/8/layout/vList2"/>
    <dgm:cxn modelId="{1E3548D0-E0D0-4164-A51C-AD7B962551A3}" srcId="{34B540F2-2212-42E8-AEA7-D8CD4A158542}" destId="{2B6A65CC-7508-4740-B8CE-274A251EA4CB}" srcOrd="1" destOrd="0" parTransId="{6A9EF611-FBF0-4B63-A747-86BCB7677BEF}" sibTransId="{8FCA6362-7E40-4DA9-A48C-E8DFEB64F0CC}"/>
    <dgm:cxn modelId="{3DF3EFD5-C847-1A42-AA5F-956994C2705D}" type="presOf" srcId="{615D678C-97C2-45C1-882C-54DD2567172F}" destId="{5CF88DD3-28F9-604C-A6F9-FC3F246178FB}" srcOrd="0" destOrd="3" presId="urn:microsoft.com/office/officeart/2005/8/layout/vList2"/>
    <dgm:cxn modelId="{0F487DF1-E583-45D5-AD15-FB91D78E0986}" srcId="{3ACD5EED-48DE-49E6-BCC8-8E30459D640B}" destId="{34B540F2-2212-42E8-AEA7-D8CD4A158542}" srcOrd="1" destOrd="0" parTransId="{C19B3549-31CA-4642-B2B7-2FFB8B80629C}" sibTransId="{1DAE378D-A2F9-4F70-BA08-551D385E4A51}"/>
    <dgm:cxn modelId="{B79268F9-60D3-4335-8EDB-C7ABF1C5C7F8}" srcId="{34B540F2-2212-42E8-AEA7-D8CD4A158542}" destId="{809AF852-E965-49E0-8618-EE8281D20324}" srcOrd="0" destOrd="0" parTransId="{A2C4D8BF-3630-4420-B8EC-D2FC4BCCCD8E}" sibTransId="{F75D0B97-60BE-4784-B5F4-4D7FD17EDA54}"/>
    <dgm:cxn modelId="{61AB40A5-E906-9448-8216-9119D28C2968}" type="presParOf" srcId="{D9A2B804-E311-6A4C-9A1F-98D4E3292FB4}" destId="{5CEAD2A4-6627-4145-ABAD-A82092E89CAF}" srcOrd="0" destOrd="0" presId="urn:microsoft.com/office/officeart/2005/8/layout/vList2"/>
    <dgm:cxn modelId="{BE8BAB0B-0D8F-FC47-8663-7D99D072DCEE}" type="presParOf" srcId="{D9A2B804-E311-6A4C-9A1F-98D4E3292FB4}" destId="{47FC04CE-438B-1E44-8C06-26E178917521}" srcOrd="1" destOrd="0" presId="urn:microsoft.com/office/officeart/2005/8/layout/vList2"/>
    <dgm:cxn modelId="{F00663A3-398D-3641-B61B-3D1658DA7518}" type="presParOf" srcId="{D9A2B804-E311-6A4C-9A1F-98D4E3292FB4}" destId="{CF642A12-17D5-3C48-B6CA-130639418607}" srcOrd="2" destOrd="0" presId="urn:microsoft.com/office/officeart/2005/8/layout/vList2"/>
    <dgm:cxn modelId="{E85FC69D-D189-F142-B261-E73DA3433A68}" type="presParOf" srcId="{D9A2B804-E311-6A4C-9A1F-98D4E3292FB4}" destId="{5CF88DD3-28F9-604C-A6F9-FC3F246178F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9AF6C7-41F8-46A4-AD89-2157DA4DD25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EC7A0A9-CE44-4DAC-8C65-76216BD1F3D6}">
      <dgm:prSet/>
      <dgm:spPr/>
      <dgm:t>
        <a:bodyPr/>
        <a:lstStyle/>
        <a:p>
          <a:r>
            <a:rPr lang="en-US"/>
            <a:t>We</a:t>
          </a:r>
          <a:r>
            <a:rPr lang="zh-CN"/>
            <a:t> </a:t>
          </a:r>
          <a:r>
            <a:rPr lang="en-US">
              <a:latin typeface="Calibri Light" panose="020F0302020204030204"/>
            </a:rPr>
            <a:t>used</a:t>
          </a:r>
          <a:r>
            <a:rPr lang="zh-CN" altLang="en-US">
              <a:latin typeface="Calibri Light" panose="020F0302020204030204"/>
            </a:rPr>
            <a:t> </a:t>
          </a:r>
          <a:r>
            <a:rPr lang="en-US">
              <a:latin typeface="Calibri Light" panose="020F0302020204030204"/>
            </a:rPr>
            <a:t>Pandas</a:t>
          </a:r>
          <a:r>
            <a:rPr lang="zh-CN" altLang="en-US">
              <a:latin typeface="Calibri Light" panose="020F0302020204030204"/>
            </a:rPr>
            <a:t> </a:t>
          </a:r>
          <a:r>
            <a:rPr lang="en-US">
              <a:latin typeface="Calibri Light" panose="020F0302020204030204"/>
            </a:rPr>
            <a:t>package</a:t>
          </a:r>
          <a:r>
            <a:rPr lang="zh-CN" altLang="en-US">
              <a:latin typeface="Calibri Light" panose="020F0302020204030204"/>
            </a:rPr>
            <a:t> </a:t>
          </a:r>
          <a:r>
            <a:rPr lang="en-US">
              <a:latin typeface="Calibri Light" panose="020F0302020204030204"/>
            </a:rPr>
            <a:t>to</a:t>
          </a:r>
          <a:r>
            <a:rPr lang="zh-CN" altLang="en-US">
              <a:latin typeface="Calibri Light" panose="020F0302020204030204"/>
            </a:rPr>
            <a:t> </a:t>
          </a:r>
          <a:r>
            <a:rPr lang="en-US">
              <a:latin typeface="Calibri Light" panose="020F0302020204030204"/>
            </a:rPr>
            <a:t>process</a:t>
          </a:r>
          <a:r>
            <a:rPr lang="zh-CN" altLang="en-US">
              <a:latin typeface="Calibri Light" panose="020F0302020204030204"/>
            </a:rPr>
            <a:t> </a:t>
          </a:r>
          <a:r>
            <a:rPr lang="en-US">
              <a:latin typeface="Calibri Light" panose="020F0302020204030204"/>
            </a:rPr>
            <a:t>our</a:t>
          </a:r>
          <a:r>
            <a:rPr lang="zh-CN" altLang="en-US">
              <a:latin typeface="Calibri Light" panose="020F0302020204030204"/>
            </a:rPr>
            <a:t> </a:t>
          </a:r>
          <a:r>
            <a:rPr lang="en-US">
              <a:latin typeface="Calibri Light" panose="020F0302020204030204"/>
            </a:rPr>
            <a:t>data</a:t>
          </a:r>
          <a:endParaRPr lang="en-US"/>
        </a:p>
      </dgm:t>
    </dgm:pt>
    <dgm:pt modelId="{3964801D-EA14-45EF-B5D8-62868E54146E}" type="parTrans" cxnId="{D6A7C1B4-9058-4A3A-BCA8-B61B2F92AAE8}">
      <dgm:prSet/>
      <dgm:spPr/>
      <dgm:t>
        <a:bodyPr/>
        <a:lstStyle/>
        <a:p>
          <a:endParaRPr lang="en-US"/>
        </a:p>
      </dgm:t>
    </dgm:pt>
    <dgm:pt modelId="{075F7B1E-265E-40D9-8692-5101E6CA40FE}" type="sibTrans" cxnId="{D6A7C1B4-9058-4A3A-BCA8-B61B2F92AAE8}">
      <dgm:prSet/>
      <dgm:spPr/>
      <dgm:t>
        <a:bodyPr/>
        <a:lstStyle/>
        <a:p>
          <a:endParaRPr lang="en-US"/>
        </a:p>
      </dgm:t>
    </dgm:pt>
    <dgm:pt modelId="{8079374A-AE7E-4120-BA07-EA9B2DA1F107}">
      <dgm:prSet/>
      <dgm:spPr/>
      <dgm:t>
        <a:bodyPr/>
        <a:lstStyle/>
        <a:p>
          <a:pPr rtl="0"/>
          <a:r>
            <a:rPr lang="en-US"/>
            <a:t>After</a:t>
          </a:r>
          <a:r>
            <a:rPr lang="zh-CN"/>
            <a:t> </a:t>
          </a:r>
          <a:r>
            <a:rPr lang="en-US"/>
            <a:t>cleaning</a:t>
          </a:r>
          <a:r>
            <a:rPr lang="zh-CN"/>
            <a:t> </a:t>
          </a:r>
          <a:r>
            <a:rPr lang="en-US"/>
            <a:t>the</a:t>
          </a:r>
          <a:r>
            <a:rPr lang="zh-CN"/>
            <a:t> </a:t>
          </a:r>
          <a:r>
            <a:rPr lang="en-US"/>
            <a:t>data,</a:t>
          </a:r>
          <a:r>
            <a:rPr lang="zh-CN"/>
            <a:t> </a:t>
          </a:r>
          <a:r>
            <a:rPr lang="en-US"/>
            <a:t>we</a:t>
          </a:r>
          <a:r>
            <a:rPr lang="zh-CN"/>
            <a:t> </a:t>
          </a:r>
          <a:r>
            <a:rPr lang="en-US"/>
            <a:t>have</a:t>
          </a:r>
          <a:r>
            <a:rPr lang="zh-CN"/>
            <a:t> </a:t>
          </a:r>
          <a:r>
            <a:rPr lang="en-US"/>
            <a:t>title,</a:t>
          </a:r>
          <a:r>
            <a:rPr lang="zh-CN"/>
            <a:t> </a:t>
          </a:r>
          <a:r>
            <a:rPr lang="en-US"/>
            <a:t>year,</a:t>
          </a:r>
          <a:r>
            <a:rPr lang="zh-CN"/>
            <a:t> </a:t>
          </a:r>
          <a:r>
            <a:rPr lang="en-US"/>
            <a:t>genres,</a:t>
          </a:r>
          <a:r>
            <a:rPr lang="zh-CN"/>
            <a:t> </a:t>
          </a:r>
          <a:r>
            <a:rPr lang="en-US"/>
            <a:t>average</a:t>
          </a:r>
          <a:r>
            <a:rPr lang="zh-CN"/>
            <a:t> </a:t>
          </a:r>
          <a:r>
            <a:rPr lang="en-US"/>
            <a:t>of</a:t>
          </a:r>
          <a:r>
            <a:rPr lang="zh-CN"/>
            <a:t> </a:t>
          </a:r>
          <a:r>
            <a:rPr lang="en-US"/>
            <a:t>rating,</a:t>
          </a:r>
          <a:r>
            <a:rPr lang="zh-CN"/>
            <a:t> </a:t>
          </a:r>
          <a:r>
            <a:rPr lang="en-US"/>
            <a:t>movie</a:t>
          </a:r>
          <a:r>
            <a:rPr lang="zh-CN"/>
            <a:t> </a:t>
          </a:r>
          <a:r>
            <a:rPr lang="en-US"/>
            <a:t>Id</a:t>
          </a:r>
          <a:r>
            <a:rPr lang="zh-CN"/>
            <a:t> </a:t>
          </a:r>
          <a:r>
            <a:rPr lang="en-US"/>
            <a:t>and</a:t>
          </a:r>
          <a:r>
            <a:rPr lang="zh-CN"/>
            <a:t> </a:t>
          </a:r>
          <a:r>
            <a:rPr lang="en-US"/>
            <a:t>number</a:t>
          </a:r>
          <a:r>
            <a:rPr lang="zh-CN"/>
            <a:t> </a:t>
          </a:r>
          <a:r>
            <a:rPr lang="en-US"/>
            <a:t>of</a:t>
          </a:r>
          <a:r>
            <a:rPr lang="zh-CN"/>
            <a:t> </a:t>
          </a:r>
          <a:r>
            <a:rPr lang="en-US"/>
            <a:t>votes</a:t>
          </a:r>
          <a:r>
            <a:rPr lang="zh-CN"/>
            <a:t> </a:t>
          </a:r>
          <a:r>
            <a:rPr lang="en-US"/>
            <a:t>as</a:t>
          </a:r>
          <a:r>
            <a:rPr lang="zh-CN"/>
            <a:t> </a:t>
          </a:r>
          <a:r>
            <a:rPr lang="en-US"/>
            <a:t>our</a:t>
          </a:r>
          <a:r>
            <a:rPr lang="zh-CN"/>
            <a:t> </a:t>
          </a:r>
          <a:r>
            <a:rPr lang="en-US"/>
            <a:t>feature.</a:t>
          </a:r>
          <a:r>
            <a:rPr lang="zh-CN" altLang="en-US">
              <a:latin typeface="Calibri Light" panose="020F0302020204030204"/>
            </a:rPr>
            <a:t> </a:t>
          </a:r>
          <a:endParaRPr lang="en-US"/>
        </a:p>
      </dgm:t>
    </dgm:pt>
    <dgm:pt modelId="{17BF81D6-20AB-4D36-AD3C-52E6E96F040C}" type="parTrans" cxnId="{3A15AC05-3B27-435E-B5DB-4C7C188AC8C4}">
      <dgm:prSet/>
      <dgm:spPr/>
      <dgm:t>
        <a:bodyPr/>
        <a:lstStyle/>
        <a:p>
          <a:endParaRPr lang="en-US"/>
        </a:p>
      </dgm:t>
    </dgm:pt>
    <dgm:pt modelId="{28607DDB-DD11-4FD4-987F-CCE2BD456E6A}" type="sibTrans" cxnId="{3A15AC05-3B27-435E-B5DB-4C7C188AC8C4}">
      <dgm:prSet/>
      <dgm:spPr/>
      <dgm:t>
        <a:bodyPr/>
        <a:lstStyle/>
        <a:p>
          <a:endParaRPr lang="en-US"/>
        </a:p>
      </dgm:t>
    </dgm:pt>
    <dgm:pt modelId="{B70E43A0-6284-4A36-9B8F-B628C5BECE88}">
      <dgm:prSet phldr="0"/>
      <dgm:spPr/>
      <dgm:t>
        <a:bodyPr/>
        <a:lstStyle/>
        <a:p>
          <a:pPr rtl="0"/>
          <a:r>
            <a:rPr lang="en-US">
              <a:latin typeface="Calibri Light" panose="020F0302020204030204"/>
            </a:rPr>
            <a:t>We</a:t>
          </a:r>
          <a:r>
            <a:rPr lang="zh-CN" altLang="en-US">
              <a:latin typeface="Calibri Light" panose="020F0302020204030204"/>
            </a:rPr>
            <a:t> </a:t>
          </a:r>
          <a:r>
            <a:rPr lang="en-US"/>
            <a:t>dropped</a:t>
          </a:r>
          <a:r>
            <a:rPr lang="zh-CN"/>
            <a:t> </a:t>
          </a:r>
          <a:r>
            <a:rPr lang="en-US"/>
            <a:t>missing</a:t>
          </a:r>
          <a:r>
            <a:rPr lang="zh-CN"/>
            <a:t> </a:t>
          </a:r>
          <a:r>
            <a:rPr lang="en-US"/>
            <a:t>data,</a:t>
          </a:r>
          <a:r>
            <a:rPr lang="zh-CN"/>
            <a:t> </a:t>
          </a:r>
          <a:r>
            <a:rPr lang="en-US"/>
            <a:t>deleted</a:t>
          </a:r>
          <a:r>
            <a:rPr lang="zh-CN"/>
            <a:t> </a:t>
          </a:r>
          <a:r>
            <a:rPr lang="en-US"/>
            <a:t>some</a:t>
          </a:r>
          <a:r>
            <a:rPr lang="zh-CN"/>
            <a:t> </a:t>
          </a:r>
          <a:r>
            <a:rPr lang="en-US"/>
            <a:t>features</a:t>
          </a:r>
          <a:r>
            <a:rPr lang="zh-CN"/>
            <a:t> </a:t>
          </a:r>
          <a:r>
            <a:rPr lang="en-US"/>
            <a:t>that</a:t>
          </a:r>
          <a:r>
            <a:rPr lang="zh-CN"/>
            <a:t> </a:t>
          </a:r>
          <a:r>
            <a:rPr lang="en-US"/>
            <a:t>we</a:t>
          </a:r>
          <a:r>
            <a:rPr lang="zh-CN"/>
            <a:t> </a:t>
          </a:r>
          <a:r>
            <a:rPr lang="en-US"/>
            <a:t>didn’t</a:t>
          </a:r>
          <a:r>
            <a:rPr lang="zh-CN"/>
            <a:t> </a:t>
          </a:r>
          <a:r>
            <a:rPr lang="en-US"/>
            <a:t>need</a:t>
          </a:r>
        </a:p>
      </dgm:t>
    </dgm:pt>
    <dgm:pt modelId="{DBC9644E-4628-4072-9F54-FE8B8489584C}" type="parTrans" cxnId="{0785017C-6D27-4C01-A973-8A9B47193ADF}">
      <dgm:prSet/>
      <dgm:spPr/>
    </dgm:pt>
    <dgm:pt modelId="{545E1ECF-E48E-4896-AAA8-FEA6295214A2}" type="sibTrans" cxnId="{0785017C-6D27-4C01-A973-8A9B47193ADF}">
      <dgm:prSet/>
      <dgm:spPr/>
      <dgm:t>
        <a:bodyPr/>
        <a:lstStyle/>
        <a:p>
          <a:endParaRPr lang="en-US"/>
        </a:p>
      </dgm:t>
    </dgm:pt>
    <dgm:pt modelId="{80195A13-4842-41B0-A156-D7B24D1416A7}">
      <dgm:prSet phldr="0"/>
      <dgm:spPr/>
      <dgm:t>
        <a:bodyPr/>
        <a:lstStyle/>
        <a:p>
          <a:pPr rtl="0"/>
          <a:r>
            <a:rPr lang="en-US">
              <a:latin typeface="Calibri Light" panose="020F0302020204030204"/>
            </a:rPr>
            <a:t>Downloaded files using </a:t>
          </a:r>
          <a:r>
            <a:rPr lang="en-US" err="1">
              <a:latin typeface="Calibri Light" panose="020F0302020204030204"/>
            </a:rPr>
            <a:t>BeautifulSoup</a:t>
          </a:r>
          <a:endParaRPr lang="en-US">
            <a:latin typeface="Calibri Light" panose="020F0302020204030204"/>
          </a:endParaRPr>
        </a:p>
      </dgm:t>
    </dgm:pt>
    <dgm:pt modelId="{896F7F98-5879-4D9C-A73D-2FCC943FE833}" type="parTrans" cxnId="{23BB2F2E-B7B2-4B28-9266-66AE568410C6}">
      <dgm:prSet/>
      <dgm:spPr/>
    </dgm:pt>
    <dgm:pt modelId="{298B28EA-DED9-4932-8133-717678FCA89B}" type="sibTrans" cxnId="{23BB2F2E-B7B2-4B28-9266-66AE568410C6}">
      <dgm:prSet/>
      <dgm:spPr/>
      <dgm:t>
        <a:bodyPr/>
        <a:lstStyle/>
        <a:p>
          <a:endParaRPr lang="en-US"/>
        </a:p>
      </dgm:t>
    </dgm:pt>
    <dgm:pt modelId="{FA22882F-D66C-A74A-B6ED-2060D2C95463}" type="pres">
      <dgm:prSet presAssocID="{D09AF6C7-41F8-46A4-AD89-2157DA4DD25B}" presName="outerComposite" presStyleCnt="0">
        <dgm:presLayoutVars>
          <dgm:chMax val="5"/>
          <dgm:dir/>
          <dgm:resizeHandles val="exact"/>
        </dgm:presLayoutVars>
      </dgm:prSet>
      <dgm:spPr/>
    </dgm:pt>
    <dgm:pt modelId="{1AF4FD22-8DB9-AC40-AFB6-3CFED17AFF55}" type="pres">
      <dgm:prSet presAssocID="{D09AF6C7-41F8-46A4-AD89-2157DA4DD25B}" presName="dummyMaxCanvas" presStyleCnt="0">
        <dgm:presLayoutVars/>
      </dgm:prSet>
      <dgm:spPr/>
    </dgm:pt>
    <dgm:pt modelId="{9585D1BD-78D7-408C-9988-9287DC8780FE}" type="pres">
      <dgm:prSet presAssocID="{D09AF6C7-41F8-46A4-AD89-2157DA4DD25B}" presName="FourNodes_1" presStyleLbl="node1" presStyleIdx="0" presStyleCnt="4">
        <dgm:presLayoutVars>
          <dgm:bulletEnabled val="1"/>
        </dgm:presLayoutVars>
      </dgm:prSet>
      <dgm:spPr/>
    </dgm:pt>
    <dgm:pt modelId="{0FBBE17D-C7E6-45B9-9580-866066072B70}" type="pres">
      <dgm:prSet presAssocID="{D09AF6C7-41F8-46A4-AD89-2157DA4DD25B}" presName="FourNodes_2" presStyleLbl="node1" presStyleIdx="1" presStyleCnt="4">
        <dgm:presLayoutVars>
          <dgm:bulletEnabled val="1"/>
        </dgm:presLayoutVars>
      </dgm:prSet>
      <dgm:spPr/>
    </dgm:pt>
    <dgm:pt modelId="{6BD91D7D-0C0B-4BB7-A6FF-4DADD8AD3E85}" type="pres">
      <dgm:prSet presAssocID="{D09AF6C7-41F8-46A4-AD89-2157DA4DD25B}" presName="FourNodes_3" presStyleLbl="node1" presStyleIdx="2" presStyleCnt="4">
        <dgm:presLayoutVars>
          <dgm:bulletEnabled val="1"/>
        </dgm:presLayoutVars>
      </dgm:prSet>
      <dgm:spPr/>
    </dgm:pt>
    <dgm:pt modelId="{622C9CDD-718B-40BB-B300-D77541D2A1E2}" type="pres">
      <dgm:prSet presAssocID="{D09AF6C7-41F8-46A4-AD89-2157DA4DD25B}" presName="FourNodes_4" presStyleLbl="node1" presStyleIdx="3" presStyleCnt="4">
        <dgm:presLayoutVars>
          <dgm:bulletEnabled val="1"/>
        </dgm:presLayoutVars>
      </dgm:prSet>
      <dgm:spPr/>
    </dgm:pt>
    <dgm:pt modelId="{D82F4806-A6A7-42C2-9C5A-E7E8503EB6D4}" type="pres">
      <dgm:prSet presAssocID="{D09AF6C7-41F8-46A4-AD89-2157DA4DD25B}" presName="FourConn_1-2" presStyleLbl="fgAccFollowNode1" presStyleIdx="0" presStyleCnt="3">
        <dgm:presLayoutVars>
          <dgm:bulletEnabled val="1"/>
        </dgm:presLayoutVars>
      </dgm:prSet>
      <dgm:spPr/>
    </dgm:pt>
    <dgm:pt modelId="{F0A63A45-8448-47F2-A40E-57C93E41FFBA}" type="pres">
      <dgm:prSet presAssocID="{D09AF6C7-41F8-46A4-AD89-2157DA4DD25B}" presName="FourConn_2-3" presStyleLbl="fgAccFollowNode1" presStyleIdx="1" presStyleCnt="3">
        <dgm:presLayoutVars>
          <dgm:bulletEnabled val="1"/>
        </dgm:presLayoutVars>
      </dgm:prSet>
      <dgm:spPr/>
    </dgm:pt>
    <dgm:pt modelId="{FF8E8EA3-E3C6-4D28-A59A-F84C93F9CA11}" type="pres">
      <dgm:prSet presAssocID="{D09AF6C7-41F8-46A4-AD89-2157DA4DD25B}" presName="FourConn_3-4" presStyleLbl="fgAccFollowNode1" presStyleIdx="2" presStyleCnt="3">
        <dgm:presLayoutVars>
          <dgm:bulletEnabled val="1"/>
        </dgm:presLayoutVars>
      </dgm:prSet>
      <dgm:spPr/>
    </dgm:pt>
    <dgm:pt modelId="{5D0F5B48-87EE-485C-96AF-DB9631CEDC31}" type="pres">
      <dgm:prSet presAssocID="{D09AF6C7-41F8-46A4-AD89-2157DA4DD25B}" presName="FourNodes_1_text" presStyleLbl="node1" presStyleIdx="3" presStyleCnt="4">
        <dgm:presLayoutVars>
          <dgm:bulletEnabled val="1"/>
        </dgm:presLayoutVars>
      </dgm:prSet>
      <dgm:spPr/>
    </dgm:pt>
    <dgm:pt modelId="{64871E45-954D-4075-8EAB-FEBF6CAD7B8C}" type="pres">
      <dgm:prSet presAssocID="{D09AF6C7-41F8-46A4-AD89-2157DA4DD25B}" presName="FourNodes_2_text" presStyleLbl="node1" presStyleIdx="3" presStyleCnt="4">
        <dgm:presLayoutVars>
          <dgm:bulletEnabled val="1"/>
        </dgm:presLayoutVars>
      </dgm:prSet>
      <dgm:spPr/>
    </dgm:pt>
    <dgm:pt modelId="{C613563B-98A1-4520-BE96-D7812C6F4237}" type="pres">
      <dgm:prSet presAssocID="{D09AF6C7-41F8-46A4-AD89-2157DA4DD25B}" presName="FourNodes_3_text" presStyleLbl="node1" presStyleIdx="3" presStyleCnt="4">
        <dgm:presLayoutVars>
          <dgm:bulletEnabled val="1"/>
        </dgm:presLayoutVars>
      </dgm:prSet>
      <dgm:spPr/>
    </dgm:pt>
    <dgm:pt modelId="{6D5EFDA0-0C4D-40D0-BE70-21EA3FAEC3D0}" type="pres">
      <dgm:prSet presAssocID="{D09AF6C7-41F8-46A4-AD89-2157DA4DD25B}" presName="FourNodes_4_text" presStyleLbl="node1" presStyleIdx="3" presStyleCnt="4">
        <dgm:presLayoutVars>
          <dgm:bulletEnabled val="1"/>
        </dgm:presLayoutVars>
      </dgm:prSet>
      <dgm:spPr/>
    </dgm:pt>
  </dgm:ptLst>
  <dgm:cxnLst>
    <dgm:cxn modelId="{CD07CE03-7BEF-4E20-A92A-55E6EA367F60}" type="presOf" srcId="{80195A13-4842-41B0-A156-D7B24D1416A7}" destId="{9585D1BD-78D7-408C-9988-9287DC8780FE}" srcOrd="0" destOrd="0" presId="urn:microsoft.com/office/officeart/2005/8/layout/vProcess5"/>
    <dgm:cxn modelId="{3A15AC05-3B27-435E-B5DB-4C7C188AC8C4}" srcId="{D09AF6C7-41F8-46A4-AD89-2157DA4DD25B}" destId="{8079374A-AE7E-4120-BA07-EA9B2DA1F107}" srcOrd="3" destOrd="0" parTransId="{17BF81D6-20AB-4D36-AD3C-52E6E96F040C}" sibTransId="{28607DDB-DD11-4FD4-987F-CCE2BD456E6A}"/>
    <dgm:cxn modelId="{33C4B917-A8E4-4AD9-BF33-DAFCBF4CFCB5}" type="presOf" srcId="{80195A13-4842-41B0-A156-D7B24D1416A7}" destId="{5D0F5B48-87EE-485C-96AF-DB9631CEDC31}" srcOrd="1" destOrd="0" presId="urn:microsoft.com/office/officeart/2005/8/layout/vProcess5"/>
    <dgm:cxn modelId="{3A249A1B-1574-4B0D-B067-E65DC04D7FC8}" type="presOf" srcId="{0EC7A0A9-CE44-4DAC-8C65-76216BD1F3D6}" destId="{64871E45-954D-4075-8EAB-FEBF6CAD7B8C}" srcOrd="1" destOrd="0" presId="urn:microsoft.com/office/officeart/2005/8/layout/vProcess5"/>
    <dgm:cxn modelId="{23BB2F2E-B7B2-4B28-9266-66AE568410C6}" srcId="{D09AF6C7-41F8-46A4-AD89-2157DA4DD25B}" destId="{80195A13-4842-41B0-A156-D7B24D1416A7}" srcOrd="0" destOrd="0" parTransId="{896F7F98-5879-4D9C-A73D-2FCC943FE833}" sibTransId="{298B28EA-DED9-4932-8133-717678FCA89B}"/>
    <dgm:cxn modelId="{10E7D83A-ABB2-43EB-A7EF-83BBC557EDF0}" type="presOf" srcId="{B70E43A0-6284-4A36-9B8F-B628C5BECE88}" destId="{6BD91D7D-0C0B-4BB7-A6FF-4DADD8AD3E85}" srcOrd="0" destOrd="0" presId="urn:microsoft.com/office/officeart/2005/8/layout/vProcess5"/>
    <dgm:cxn modelId="{95AE625B-A39A-4902-8AE5-1D1415BB4710}" type="presOf" srcId="{0EC7A0A9-CE44-4DAC-8C65-76216BD1F3D6}" destId="{0FBBE17D-C7E6-45B9-9580-866066072B70}" srcOrd="0" destOrd="0" presId="urn:microsoft.com/office/officeart/2005/8/layout/vProcess5"/>
    <dgm:cxn modelId="{EAFBE34C-B16A-497F-B353-7373CCD81734}" type="presOf" srcId="{075F7B1E-265E-40D9-8692-5101E6CA40FE}" destId="{F0A63A45-8448-47F2-A40E-57C93E41FFBA}" srcOrd="0" destOrd="0" presId="urn:microsoft.com/office/officeart/2005/8/layout/vProcess5"/>
    <dgm:cxn modelId="{4C4D146D-C328-45AF-AEF3-43C482DA9C79}" type="presOf" srcId="{8079374A-AE7E-4120-BA07-EA9B2DA1F107}" destId="{622C9CDD-718B-40BB-B300-D77541D2A1E2}" srcOrd="0" destOrd="0" presId="urn:microsoft.com/office/officeart/2005/8/layout/vProcess5"/>
    <dgm:cxn modelId="{0785017C-6D27-4C01-A973-8A9B47193ADF}" srcId="{D09AF6C7-41F8-46A4-AD89-2157DA4DD25B}" destId="{B70E43A0-6284-4A36-9B8F-B628C5BECE88}" srcOrd="2" destOrd="0" parTransId="{DBC9644E-4628-4072-9F54-FE8B8489584C}" sibTransId="{545E1ECF-E48E-4896-AAA8-FEA6295214A2}"/>
    <dgm:cxn modelId="{5FDE8392-380F-A24A-AD38-D15765272083}" type="presOf" srcId="{D09AF6C7-41F8-46A4-AD89-2157DA4DD25B}" destId="{FA22882F-D66C-A74A-B6ED-2060D2C95463}" srcOrd="0" destOrd="0" presId="urn:microsoft.com/office/officeart/2005/8/layout/vProcess5"/>
    <dgm:cxn modelId="{7EF307AF-D301-4019-8BB0-0ACF933D4CCC}" type="presOf" srcId="{8079374A-AE7E-4120-BA07-EA9B2DA1F107}" destId="{6D5EFDA0-0C4D-40D0-BE70-21EA3FAEC3D0}" srcOrd="1" destOrd="0" presId="urn:microsoft.com/office/officeart/2005/8/layout/vProcess5"/>
    <dgm:cxn modelId="{D6A7C1B4-9058-4A3A-BCA8-B61B2F92AAE8}" srcId="{D09AF6C7-41F8-46A4-AD89-2157DA4DD25B}" destId="{0EC7A0A9-CE44-4DAC-8C65-76216BD1F3D6}" srcOrd="1" destOrd="0" parTransId="{3964801D-EA14-45EF-B5D8-62868E54146E}" sibTransId="{075F7B1E-265E-40D9-8692-5101E6CA40FE}"/>
    <dgm:cxn modelId="{6035D1BD-BF7A-49AF-B44D-F6BCFAE5A3B4}" type="presOf" srcId="{B70E43A0-6284-4A36-9B8F-B628C5BECE88}" destId="{C613563B-98A1-4520-BE96-D7812C6F4237}" srcOrd="1" destOrd="0" presId="urn:microsoft.com/office/officeart/2005/8/layout/vProcess5"/>
    <dgm:cxn modelId="{148DCDC3-B7BF-47BE-8B2E-83BC8FB534AD}" type="presOf" srcId="{545E1ECF-E48E-4896-AAA8-FEA6295214A2}" destId="{FF8E8EA3-E3C6-4D28-A59A-F84C93F9CA11}" srcOrd="0" destOrd="0" presId="urn:microsoft.com/office/officeart/2005/8/layout/vProcess5"/>
    <dgm:cxn modelId="{A4A2AEF2-6EA6-4CE3-BA3A-C9C75084D508}" type="presOf" srcId="{298B28EA-DED9-4932-8133-717678FCA89B}" destId="{D82F4806-A6A7-42C2-9C5A-E7E8503EB6D4}" srcOrd="0" destOrd="0" presId="urn:microsoft.com/office/officeart/2005/8/layout/vProcess5"/>
    <dgm:cxn modelId="{4DF551D6-D213-408F-91D7-55319DD7FDB2}" type="presParOf" srcId="{FA22882F-D66C-A74A-B6ED-2060D2C95463}" destId="{1AF4FD22-8DB9-AC40-AFB6-3CFED17AFF55}" srcOrd="0" destOrd="0" presId="urn:microsoft.com/office/officeart/2005/8/layout/vProcess5"/>
    <dgm:cxn modelId="{6E1FF780-64DE-41B3-84DE-3219CE6F424E}" type="presParOf" srcId="{FA22882F-D66C-A74A-B6ED-2060D2C95463}" destId="{9585D1BD-78D7-408C-9988-9287DC8780FE}" srcOrd="1" destOrd="0" presId="urn:microsoft.com/office/officeart/2005/8/layout/vProcess5"/>
    <dgm:cxn modelId="{93C248FD-84F7-4D7A-89B4-D4ADE67CBB33}" type="presParOf" srcId="{FA22882F-D66C-A74A-B6ED-2060D2C95463}" destId="{0FBBE17D-C7E6-45B9-9580-866066072B70}" srcOrd="2" destOrd="0" presId="urn:microsoft.com/office/officeart/2005/8/layout/vProcess5"/>
    <dgm:cxn modelId="{8C776550-3257-43F7-8487-C817DED24905}" type="presParOf" srcId="{FA22882F-D66C-A74A-B6ED-2060D2C95463}" destId="{6BD91D7D-0C0B-4BB7-A6FF-4DADD8AD3E85}" srcOrd="3" destOrd="0" presId="urn:microsoft.com/office/officeart/2005/8/layout/vProcess5"/>
    <dgm:cxn modelId="{6124E191-7BA8-4F31-837B-843C49E1FD4B}" type="presParOf" srcId="{FA22882F-D66C-A74A-B6ED-2060D2C95463}" destId="{622C9CDD-718B-40BB-B300-D77541D2A1E2}" srcOrd="4" destOrd="0" presId="urn:microsoft.com/office/officeart/2005/8/layout/vProcess5"/>
    <dgm:cxn modelId="{6C7E3DD1-CC7E-4C40-84E3-5BC0947D031C}" type="presParOf" srcId="{FA22882F-D66C-A74A-B6ED-2060D2C95463}" destId="{D82F4806-A6A7-42C2-9C5A-E7E8503EB6D4}" srcOrd="5" destOrd="0" presId="urn:microsoft.com/office/officeart/2005/8/layout/vProcess5"/>
    <dgm:cxn modelId="{525021A3-0ED6-4143-98F8-1CADBE8093BA}" type="presParOf" srcId="{FA22882F-D66C-A74A-B6ED-2060D2C95463}" destId="{F0A63A45-8448-47F2-A40E-57C93E41FFBA}" srcOrd="6" destOrd="0" presId="urn:microsoft.com/office/officeart/2005/8/layout/vProcess5"/>
    <dgm:cxn modelId="{B0A2D34C-2958-40BD-B0D5-A369CDB5A959}" type="presParOf" srcId="{FA22882F-D66C-A74A-B6ED-2060D2C95463}" destId="{FF8E8EA3-E3C6-4D28-A59A-F84C93F9CA11}" srcOrd="7" destOrd="0" presId="urn:microsoft.com/office/officeart/2005/8/layout/vProcess5"/>
    <dgm:cxn modelId="{731AD3BE-67A4-4842-9C7C-27B8C91A1122}" type="presParOf" srcId="{FA22882F-D66C-A74A-B6ED-2060D2C95463}" destId="{5D0F5B48-87EE-485C-96AF-DB9631CEDC31}" srcOrd="8" destOrd="0" presId="urn:microsoft.com/office/officeart/2005/8/layout/vProcess5"/>
    <dgm:cxn modelId="{7662B8B2-8BD8-4D85-A94A-EA248D6CA002}" type="presParOf" srcId="{FA22882F-D66C-A74A-B6ED-2060D2C95463}" destId="{64871E45-954D-4075-8EAB-FEBF6CAD7B8C}" srcOrd="9" destOrd="0" presId="urn:microsoft.com/office/officeart/2005/8/layout/vProcess5"/>
    <dgm:cxn modelId="{A4DCCA36-A54A-4D0B-BF7E-1B3F18F886D2}" type="presParOf" srcId="{FA22882F-D66C-A74A-B6ED-2060D2C95463}" destId="{C613563B-98A1-4520-BE96-D7812C6F4237}" srcOrd="10" destOrd="0" presId="urn:microsoft.com/office/officeart/2005/8/layout/vProcess5"/>
    <dgm:cxn modelId="{C75A8D67-0964-4E9B-A8A7-1A92B51FB394}" type="presParOf" srcId="{FA22882F-D66C-A74A-B6ED-2060D2C95463}" destId="{6D5EFDA0-0C4D-40D0-BE70-21EA3FAEC3D0}"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DF10F2-A56E-417E-966F-2DBE32E9D66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476F156-22D5-405B-A1DD-0BAFA44BBFC2}">
      <dgm:prSet/>
      <dgm:spPr/>
      <dgm:t>
        <a:bodyPr/>
        <a:lstStyle/>
        <a:p>
          <a:r>
            <a:rPr lang="en-US" b="1"/>
            <a:t>The</a:t>
          </a:r>
          <a:r>
            <a:rPr lang="zh-CN" b="1"/>
            <a:t> </a:t>
          </a:r>
          <a:r>
            <a:rPr lang="en-US" b="1"/>
            <a:t>Collaborative filtering</a:t>
          </a:r>
          <a:r>
            <a:rPr lang="zh-CN" b="1"/>
            <a:t> </a:t>
          </a:r>
          <a:r>
            <a:rPr lang="en-US" b="1"/>
            <a:t>has</a:t>
          </a:r>
          <a:r>
            <a:rPr lang="zh-CN" b="1"/>
            <a:t> </a:t>
          </a:r>
          <a:r>
            <a:rPr lang="en-US" b="1"/>
            <a:t>some</a:t>
          </a:r>
          <a:r>
            <a:rPr lang="zh-CN" b="1"/>
            <a:t> </a:t>
          </a:r>
          <a:r>
            <a:rPr lang="en-US" b="1"/>
            <a:t>disadvantages</a:t>
          </a:r>
          <a:r>
            <a:rPr lang="zh-CN" b="1"/>
            <a:t> </a:t>
          </a:r>
          <a:endParaRPr lang="en-US"/>
        </a:p>
      </dgm:t>
    </dgm:pt>
    <dgm:pt modelId="{EB8268A9-93CE-4A68-96C1-D95AC00B51FD}" type="parTrans" cxnId="{813303F7-A161-44A8-9ACE-ECF320BEE217}">
      <dgm:prSet/>
      <dgm:spPr/>
      <dgm:t>
        <a:bodyPr/>
        <a:lstStyle/>
        <a:p>
          <a:endParaRPr lang="en-US"/>
        </a:p>
      </dgm:t>
    </dgm:pt>
    <dgm:pt modelId="{FF00775F-F45B-4784-BBEA-C50F49C3711D}" type="sibTrans" cxnId="{813303F7-A161-44A8-9ACE-ECF320BEE217}">
      <dgm:prSet/>
      <dgm:spPr/>
      <dgm:t>
        <a:bodyPr/>
        <a:lstStyle/>
        <a:p>
          <a:endParaRPr lang="en-US"/>
        </a:p>
      </dgm:t>
    </dgm:pt>
    <dgm:pt modelId="{8F4AAE53-8D8C-459F-9948-7B41EC1BB523}">
      <dgm:prSet/>
      <dgm:spPr/>
      <dgm:t>
        <a:bodyPr/>
        <a:lstStyle/>
        <a:p>
          <a:r>
            <a:rPr lang="en-US"/>
            <a:t>Although collaborative filtering as a recommendation mechanism has its application, there are still many problems to be solved. Overall, the most typical problems are:</a:t>
          </a:r>
        </a:p>
      </dgm:t>
    </dgm:pt>
    <dgm:pt modelId="{B49A8D96-2CD9-4CE5-B519-9560232E6868}" type="parTrans" cxnId="{DA1486B4-F24B-40DA-BBFC-3DB3ABF6EA79}">
      <dgm:prSet/>
      <dgm:spPr/>
      <dgm:t>
        <a:bodyPr/>
        <a:lstStyle/>
        <a:p>
          <a:endParaRPr lang="en-US"/>
        </a:p>
      </dgm:t>
    </dgm:pt>
    <dgm:pt modelId="{B4A88532-D175-4395-B371-08D53435E272}" type="sibTrans" cxnId="{DA1486B4-F24B-40DA-BBFC-3DB3ABF6EA79}">
      <dgm:prSet/>
      <dgm:spPr/>
      <dgm:t>
        <a:bodyPr/>
        <a:lstStyle/>
        <a:p>
          <a:endParaRPr lang="en-US"/>
        </a:p>
      </dgm:t>
    </dgm:pt>
    <dgm:pt modelId="{0DD3851F-EC41-407E-AC4C-D7ACD5F8A674}">
      <dgm:prSet/>
      <dgm:spPr/>
      <dgm:t>
        <a:bodyPr/>
        <a:lstStyle/>
        <a:p>
          <a:r>
            <a:rPr lang="en-US"/>
            <a:t>New User Problem The system started with poor recommendation quality</a:t>
          </a:r>
        </a:p>
      </dgm:t>
    </dgm:pt>
    <dgm:pt modelId="{12049E52-762A-49AF-B599-F8CFBC4C6DA4}" type="parTrans" cxnId="{E615E8DF-0681-44B2-8969-FD568228CB80}">
      <dgm:prSet/>
      <dgm:spPr/>
      <dgm:t>
        <a:bodyPr/>
        <a:lstStyle/>
        <a:p>
          <a:endParaRPr lang="en-US"/>
        </a:p>
      </dgm:t>
    </dgm:pt>
    <dgm:pt modelId="{25F64F80-4731-4F26-9988-4264A524EA99}" type="sibTrans" cxnId="{E615E8DF-0681-44B2-8969-FD568228CB80}">
      <dgm:prSet/>
      <dgm:spPr/>
      <dgm:t>
        <a:bodyPr/>
        <a:lstStyle/>
        <a:p>
          <a:endParaRPr lang="en-US"/>
        </a:p>
      </dgm:t>
    </dgm:pt>
    <dgm:pt modelId="{215DFECB-305E-4D2F-A1AA-E804C3770BF8}">
      <dgm:prSet/>
      <dgm:spPr/>
      <dgm:t>
        <a:bodyPr/>
        <a:lstStyle/>
        <a:p>
          <a:r>
            <a:rPr lang="en-US"/>
            <a:t>The quality of the New Item Problem depends on the historical data set</a:t>
          </a:r>
        </a:p>
      </dgm:t>
    </dgm:pt>
    <dgm:pt modelId="{3BA249F3-4AED-409A-A6D2-BD2B34F6D7FE}" type="parTrans" cxnId="{63694757-3493-41B8-B9B4-F358774A2F4A}">
      <dgm:prSet/>
      <dgm:spPr/>
      <dgm:t>
        <a:bodyPr/>
        <a:lstStyle/>
        <a:p>
          <a:endParaRPr lang="en-US"/>
        </a:p>
      </dgm:t>
    </dgm:pt>
    <dgm:pt modelId="{85C440C9-6AE6-4C03-BCA7-52901F62A00E}" type="sibTrans" cxnId="{63694757-3493-41B8-B9B4-F358774A2F4A}">
      <dgm:prSet/>
      <dgm:spPr/>
      <dgm:t>
        <a:bodyPr/>
        <a:lstStyle/>
        <a:p>
          <a:endParaRPr lang="en-US"/>
        </a:p>
      </dgm:t>
    </dgm:pt>
    <dgm:pt modelId="{81673EB8-C8BF-4787-BE2E-B47813DCFA39}">
      <dgm:prSet/>
      <dgm:spPr/>
      <dgm:t>
        <a:bodyPr/>
        <a:lstStyle/>
        <a:p>
          <a:r>
            <a:rPr lang="en-US"/>
            <a:t>Sparsity Problem</a:t>
          </a:r>
        </a:p>
      </dgm:t>
    </dgm:pt>
    <dgm:pt modelId="{26D70E25-F834-423F-9D22-0B5BE99DE659}" type="parTrans" cxnId="{C46C3809-5C83-4595-BABE-531AE7381A20}">
      <dgm:prSet/>
      <dgm:spPr/>
      <dgm:t>
        <a:bodyPr/>
        <a:lstStyle/>
        <a:p>
          <a:endParaRPr lang="en-US"/>
        </a:p>
      </dgm:t>
    </dgm:pt>
    <dgm:pt modelId="{CE1F7F6F-5A38-4C1F-B280-FA18A4E82594}" type="sibTrans" cxnId="{C46C3809-5C83-4595-BABE-531AE7381A20}">
      <dgm:prSet/>
      <dgm:spPr/>
      <dgm:t>
        <a:bodyPr/>
        <a:lstStyle/>
        <a:p>
          <a:endParaRPr lang="en-US"/>
        </a:p>
      </dgm:t>
    </dgm:pt>
    <dgm:pt modelId="{AB6B825C-4835-4073-8268-B3F792E56954}">
      <dgm:prSet/>
      <dgm:spPr/>
      <dgm:t>
        <a:bodyPr/>
        <a:lstStyle/>
        <a:p>
          <a:r>
            <a:rPr lang="en-US"/>
            <a:t>System Scalability problem</a:t>
          </a:r>
        </a:p>
      </dgm:t>
    </dgm:pt>
    <dgm:pt modelId="{FF3A0A1E-27DD-486C-93A3-F65D21B64F9E}" type="parTrans" cxnId="{E0B93B08-28CE-4100-BCB6-24E5A480FB89}">
      <dgm:prSet/>
      <dgm:spPr/>
      <dgm:t>
        <a:bodyPr/>
        <a:lstStyle/>
        <a:p>
          <a:endParaRPr lang="en-US"/>
        </a:p>
      </dgm:t>
    </dgm:pt>
    <dgm:pt modelId="{DC9C3D70-AA87-49EC-81D8-06DA5C23F067}" type="sibTrans" cxnId="{E0B93B08-28CE-4100-BCB6-24E5A480FB89}">
      <dgm:prSet/>
      <dgm:spPr/>
      <dgm:t>
        <a:bodyPr/>
        <a:lstStyle/>
        <a:p>
          <a:endParaRPr lang="en-US"/>
        </a:p>
      </dgm:t>
    </dgm:pt>
    <dgm:pt modelId="{7E1AF996-78FB-4EBE-A811-00B36AEC3ED6}">
      <dgm:prSet/>
      <dgm:spPr/>
      <dgm:t>
        <a:bodyPr/>
        <a:lstStyle/>
        <a:p>
          <a:r>
            <a:rPr lang="en-US"/>
            <a:t>So,</a:t>
          </a:r>
          <a:r>
            <a:rPr lang="zh-CN"/>
            <a:t> </a:t>
          </a:r>
          <a:r>
            <a:rPr lang="en-US"/>
            <a:t>we</a:t>
          </a:r>
          <a:r>
            <a:rPr lang="zh-CN"/>
            <a:t> </a:t>
          </a:r>
          <a:r>
            <a:rPr lang="en-US"/>
            <a:t>will</a:t>
          </a:r>
          <a:r>
            <a:rPr lang="zh-CN"/>
            <a:t> </a:t>
          </a:r>
          <a:r>
            <a:rPr lang="en-US"/>
            <a:t>try</a:t>
          </a:r>
          <a:r>
            <a:rPr lang="zh-CN"/>
            <a:t> </a:t>
          </a:r>
          <a:r>
            <a:rPr lang="en-US"/>
            <a:t>other</a:t>
          </a:r>
          <a:r>
            <a:rPr lang="zh-CN"/>
            <a:t> </a:t>
          </a:r>
          <a:r>
            <a:rPr lang="en-US"/>
            <a:t>different</a:t>
          </a:r>
          <a:r>
            <a:rPr lang="zh-CN"/>
            <a:t> </a:t>
          </a:r>
          <a:r>
            <a:rPr lang="en-US"/>
            <a:t>filter</a:t>
          </a:r>
          <a:r>
            <a:rPr lang="zh-CN"/>
            <a:t> </a:t>
          </a:r>
          <a:r>
            <a:rPr lang="en-US"/>
            <a:t>functions</a:t>
          </a:r>
          <a:r>
            <a:rPr lang="zh-CN"/>
            <a:t> </a:t>
          </a:r>
          <a:r>
            <a:rPr lang="en-US"/>
            <a:t>later.</a:t>
          </a:r>
        </a:p>
      </dgm:t>
    </dgm:pt>
    <dgm:pt modelId="{0C8B231C-BA84-47E2-95FF-2B5998A4CD67}" type="parTrans" cxnId="{28B0DBE5-42DE-4421-AE8B-CDD426D813F8}">
      <dgm:prSet/>
      <dgm:spPr/>
      <dgm:t>
        <a:bodyPr/>
        <a:lstStyle/>
        <a:p>
          <a:endParaRPr lang="en-US"/>
        </a:p>
      </dgm:t>
    </dgm:pt>
    <dgm:pt modelId="{3F38ECDA-D322-4336-8D68-39B38F0DC70B}" type="sibTrans" cxnId="{28B0DBE5-42DE-4421-AE8B-CDD426D813F8}">
      <dgm:prSet/>
      <dgm:spPr/>
      <dgm:t>
        <a:bodyPr/>
        <a:lstStyle/>
        <a:p>
          <a:endParaRPr lang="en-US"/>
        </a:p>
      </dgm:t>
    </dgm:pt>
    <dgm:pt modelId="{B79B0286-5B79-8F49-BF35-3A1846FE5B7A}" type="pres">
      <dgm:prSet presAssocID="{D1DF10F2-A56E-417E-966F-2DBE32E9D663}" presName="linear" presStyleCnt="0">
        <dgm:presLayoutVars>
          <dgm:animLvl val="lvl"/>
          <dgm:resizeHandles val="exact"/>
        </dgm:presLayoutVars>
      </dgm:prSet>
      <dgm:spPr/>
    </dgm:pt>
    <dgm:pt modelId="{FB6059F3-274B-8E4F-A4A5-4700B03D1262}" type="pres">
      <dgm:prSet presAssocID="{1476F156-22D5-405B-A1DD-0BAFA44BBFC2}" presName="parentText" presStyleLbl="node1" presStyleIdx="0" presStyleCnt="2">
        <dgm:presLayoutVars>
          <dgm:chMax val="0"/>
          <dgm:bulletEnabled val="1"/>
        </dgm:presLayoutVars>
      </dgm:prSet>
      <dgm:spPr/>
    </dgm:pt>
    <dgm:pt modelId="{AE571411-69D4-6B4A-B2D3-A82C9FC5484E}" type="pres">
      <dgm:prSet presAssocID="{1476F156-22D5-405B-A1DD-0BAFA44BBFC2}" presName="childText" presStyleLbl="revTx" presStyleIdx="0" presStyleCnt="1">
        <dgm:presLayoutVars>
          <dgm:bulletEnabled val="1"/>
        </dgm:presLayoutVars>
      </dgm:prSet>
      <dgm:spPr/>
    </dgm:pt>
    <dgm:pt modelId="{4A960722-6A71-204D-8A5D-B22A14EBC968}" type="pres">
      <dgm:prSet presAssocID="{7E1AF996-78FB-4EBE-A811-00B36AEC3ED6}" presName="parentText" presStyleLbl="node1" presStyleIdx="1" presStyleCnt="2">
        <dgm:presLayoutVars>
          <dgm:chMax val="0"/>
          <dgm:bulletEnabled val="1"/>
        </dgm:presLayoutVars>
      </dgm:prSet>
      <dgm:spPr/>
    </dgm:pt>
  </dgm:ptLst>
  <dgm:cxnLst>
    <dgm:cxn modelId="{E0B93B08-28CE-4100-BCB6-24E5A480FB89}" srcId="{1476F156-22D5-405B-A1DD-0BAFA44BBFC2}" destId="{AB6B825C-4835-4073-8268-B3F792E56954}" srcOrd="4" destOrd="0" parTransId="{FF3A0A1E-27DD-486C-93A3-F65D21B64F9E}" sibTransId="{DC9C3D70-AA87-49EC-81D8-06DA5C23F067}"/>
    <dgm:cxn modelId="{C46C3809-5C83-4595-BABE-531AE7381A20}" srcId="{1476F156-22D5-405B-A1DD-0BAFA44BBFC2}" destId="{81673EB8-C8BF-4787-BE2E-B47813DCFA39}" srcOrd="3" destOrd="0" parTransId="{26D70E25-F834-423F-9D22-0B5BE99DE659}" sibTransId="{CE1F7F6F-5A38-4C1F-B280-FA18A4E82594}"/>
    <dgm:cxn modelId="{F7D30520-D6B3-D348-A40C-08297DB8AE6C}" type="presOf" srcId="{1476F156-22D5-405B-A1DD-0BAFA44BBFC2}" destId="{FB6059F3-274B-8E4F-A4A5-4700B03D1262}" srcOrd="0" destOrd="0" presId="urn:microsoft.com/office/officeart/2005/8/layout/vList2"/>
    <dgm:cxn modelId="{06ACBF20-CA5D-184C-BF3B-83F0B2936A66}" type="presOf" srcId="{8F4AAE53-8D8C-459F-9948-7B41EC1BB523}" destId="{AE571411-69D4-6B4A-B2D3-A82C9FC5484E}" srcOrd="0" destOrd="0" presId="urn:microsoft.com/office/officeart/2005/8/layout/vList2"/>
    <dgm:cxn modelId="{C2FA1361-C50D-AC45-AF70-FD8F6ACDC0ED}" type="presOf" srcId="{D1DF10F2-A56E-417E-966F-2DBE32E9D663}" destId="{B79B0286-5B79-8F49-BF35-3A1846FE5B7A}" srcOrd="0" destOrd="0" presId="urn:microsoft.com/office/officeart/2005/8/layout/vList2"/>
    <dgm:cxn modelId="{533EDD43-A30E-284E-A2F2-A18516A079D5}" type="presOf" srcId="{81673EB8-C8BF-4787-BE2E-B47813DCFA39}" destId="{AE571411-69D4-6B4A-B2D3-A82C9FC5484E}" srcOrd="0" destOrd="3" presId="urn:microsoft.com/office/officeart/2005/8/layout/vList2"/>
    <dgm:cxn modelId="{63694757-3493-41B8-B9B4-F358774A2F4A}" srcId="{1476F156-22D5-405B-A1DD-0BAFA44BBFC2}" destId="{215DFECB-305E-4D2F-A1AA-E804C3770BF8}" srcOrd="2" destOrd="0" parTransId="{3BA249F3-4AED-409A-A6D2-BD2B34F6D7FE}" sibTransId="{85C440C9-6AE6-4C03-BCA7-52901F62A00E}"/>
    <dgm:cxn modelId="{0C053298-39A2-FB4F-B785-556FADB6E1D2}" type="presOf" srcId="{7E1AF996-78FB-4EBE-A811-00B36AEC3ED6}" destId="{4A960722-6A71-204D-8A5D-B22A14EBC968}" srcOrd="0" destOrd="0" presId="urn:microsoft.com/office/officeart/2005/8/layout/vList2"/>
    <dgm:cxn modelId="{B30A0FA8-DB79-AD46-8AC1-C493B6212F7F}" type="presOf" srcId="{AB6B825C-4835-4073-8268-B3F792E56954}" destId="{AE571411-69D4-6B4A-B2D3-A82C9FC5484E}" srcOrd="0" destOrd="4" presId="urn:microsoft.com/office/officeart/2005/8/layout/vList2"/>
    <dgm:cxn modelId="{1815A9AD-C406-7343-9769-BA0B5ECF7BBB}" type="presOf" srcId="{215DFECB-305E-4D2F-A1AA-E804C3770BF8}" destId="{AE571411-69D4-6B4A-B2D3-A82C9FC5484E}" srcOrd="0" destOrd="2" presId="urn:microsoft.com/office/officeart/2005/8/layout/vList2"/>
    <dgm:cxn modelId="{DA1486B4-F24B-40DA-BBFC-3DB3ABF6EA79}" srcId="{1476F156-22D5-405B-A1DD-0BAFA44BBFC2}" destId="{8F4AAE53-8D8C-459F-9948-7B41EC1BB523}" srcOrd="0" destOrd="0" parTransId="{B49A8D96-2CD9-4CE5-B519-9560232E6868}" sibTransId="{B4A88532-D175-4395-B371-08D53435E272}"/>
    <dgm:cxn modelId="{E615E8DF-0681-44B2-8969-FD568228CB80}" srcId="{1476F156-22D5-405B-A1DD-0BAFA44BBFC2}" destId="{0DD3851F-EC41-407E-AC4C-D7ACD5F8A674}" srcOrd="1" destOrd="0" parTransId="{12049E52-762A-49AF-B599-F8CFBC4C6DA4}" sibTransId="{25F64F80-4731-4F26-9988-4264A524EA99}"/>
    <dgm:cxn modelId="{D08F7DE2-479C-CD4F-B0E9-15CC1FB345C2}" type="presOf" srcId="{0DD3851F-EC41-407E-AC4C-D7ACD5F8A674}" destId="{AE571411-69D4-6B4A-B2D3-A82C9FC5484E}" srcOrd="0" destOrd="1" presId="urn:microsoft.com/office/officeart/2005/8/layout/vList2"/>
    <dgm:cxn modelId="{28B0DBE5-42DE-4421-AE8B-CDD426D813F8}" srcId="{D1DF10F2-A56E-417E-966F-2DBE32E9D663}" destId="{7E1AF996-78FB-4EBE-A811-00B36AEC3ED6}" srcOrd="1" destOrd="0" parTransId="{0C8B231C-BA84-47E2-95FF-2B5998A4CD67}" sibTransId="{3F38ECDA-D322-4336-8D68-39B38F0DC70B}"/>
    <dgm:cxn modelId="{813303F7-A161-44A8-9ACE-ECF320BEE217}" srcId="{D1DF10F2-A56E-417E-966F-2DBE32E9D663}" destId="{1476F156-22D5-405B-A1DD-0BAFA44BBFC2}" srcOrd="0" destOrd="0" parTransId="{EB8268A9-93CE-4A68-96C1-D95AC00B51FD}" sibTransId="{FF00775F-F45B-4784-BBEA-C50F49C3711D}"/>
    <dgm:cxn modelId="{AA21A68E-52BD-3247-BE89-F0E4C61E9823}" type="presParOf" srcId="{B79B0286-5B79-8F49-BF35-3A1846FE5B7A}" destId="{FB6059F3-274B-8E4F-A4A5-4700B03D1262}" srcOrd="0" destOrd="0" presId="urn:microsoft.com/office/officeart/2005/8/layout/vList2"/>
    <dgm:cxn modelId="{6F41D872-1A91-EC40-B72E-721341C96983}" type="presParOf" srcId="{B79B0286-5B79-8F49-BF35-3A1846FE5B7A}" destId="{AE571411-69D4-6B4A-B2D3-A82C9FC5484E}" srcOrd="1" destOrd="0" presId="urn:microsoft.com/office/officeart/2005/8/layout/vList2"/>
    <dgm:cxn modelId="{F8E891CB-7881-5247-909A-8454FAF86959}" type="presParOf" srcId="{B79B0286-5B79-8F49-BF35-3A1846FE5B7A}" destId="{4A960722-6A71-204D-8A5D-B22A14EBC96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ACB18-52F3-4592-A719-3DF0A09F44EC}">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68407-8440-413C-80C0-9CC6C271A665}">
      <dsp:nvSpPr>
        <dsp:cNvPr id="0" name=""/>
        <dsp:cNvSpPr/>
      </dsp:nvSpPr>
      <dsp:spPr>
        <a:xfrm>
          <a:off x="0" y="623"/>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b="1" kern="1200">
              <a:latin typeface="SimSun"/>
              <a:ea typeface="SimSun"/>
            </a:rPr>
            <a:t>Introduction </a:t>
          </a:r>
        </a:p>
      </dsp:txBody>
      <dsp:txXfrm>
        <a:off x="0" y="623"/>
        <a:ext cx="6492875" cy="510415"/>
      </dsp:txXfrm>
    </dsp:sp>
    <dsp:sp modelId="{ECA8EA3F-A75C-4136-96C3-FE8310D2E0F2}">
      <dsp:nvSpPr>
        <dsp:cNvPr id="0" name=""/>
        <dsp:cNvSpPr/>
      </dsp:nvSpPr>
      <dsp:spPr>
        <a:xfrm>
          <a:off x="0" y="511038"/>
          <a:ext cx="6492875" cy="0"/>
        </a:xfrm>
        <a:prstGeom prst="line">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317740-2CB2-4F0E-B3DB-A9BABFAAF6CA}">
      <dsp:nvSpPr>
        <dsp:cNvPr id="0" name=""/>
        <dsp:cNvSpPr/>
      </dsp:nvSpPr>
      <dsp:spPr>
        <a:xfrm>
          <a:off x="0" y="511038"/>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latin typeface="SimSun"/>
              <a:ea typeface="SimSun"/>
              <a:cs typeface="Calibri Light"/>
            </a:rPr>
            <a:t>Overview</a:t>
          </a:r>
        </a:p>
      </dsp:txBody>
      <dsp:txXfrm>
        <a:off x="0" y="511038"/>
        <a:ext cx="6492875" cy="510415"/>
      </dsp:txXfrm>
    </dsp:sp>
    <dsp:sp modelId="{07FC138D-6763-455E-ACB3-DF9D75047CB8}">
      <dsp:nvSpPr>
        <dsp:cNvPr id="0" name=""/>
        <dsp:cNvSpPr/>
      </dsp:nvSpPr>
      <dsp:spPr>
        <a:xfrm>
          <a:off x="0" y="1021453"/>
          <a:ext cx="6492875" cy="0"/>
        </a:xfrm>
        <a:prstGeom prst="line">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895F47-8373-4169-BE86-AFF4EDAA44C3}">
      <dsp:nvSpPr>
        <dsp:cNvPr id="0" name=""/>
        <dsp:cNvSpPr/>
      </dsp:nvSpPr>
      <dsp:spPr>
        <a:xfrm>
          <a:off x="0" y="1021453"/>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latin typeface="SimSun"/>
              <a:ea typeface="SimSun"/>
            </a:rPr>
            <a:t>Dataset</a:t>
          </a:r>
          <a:r>
            <a:rPr lang="zh-CN" sz="2200" b="1" kern="1200">
              <a:latin typeface="SimSun"/>
              <a:ea typeface="SimSun"/>
            </a:rPr>
            <a:t> </a:t>
          </a:r>
          <a:r>
            <a:rPr lang="en-US" sz="2200" b="1" kern="1200">
              <a:latin typeface="SimSun"/>
              <a:ea typeface="SimSun"/>
            </a:rPr>
            <a:t>and</a:t>
          </a:r>
          <a:r>
            <a:rPr lang="zh-CN" sz="2200" b="1" kern="1200">
              <a:latin typeface="SimSun"/>
              <a:ea typeface="SimSun"/>
            </a:rPr>
            <a:t> </a:t>
          </a:r>
          <a:r>
            <a:rPr lang="en-US" sz="2200" b="1" kern="1200">
              <a:latin typeface="SimSun"/>
              <a:ea typeface="SimSun"/>
            </a:rPr>
            <a:t>Methods</a:t>
          </a:r>
        </a:p>
      </dsp:txBody>
      <dsp:txXfrm>
        <a:off x="0" y="1021453"/>
        <a:ext cx="6492875" cy="510415"/>
      </dsp:txXfrm>
    </dsp:sp>
    <dsp:sp modelId="{CA2B99C1-D884-4848-BD54-A6E9AE7E4C49}">
      <dsp:nvSpPr>
        <dsp:cNvPr id="0" name=""/>
        <dsp:cNvSpPr/>
      </dsp:nvSpPr>
      <dsp:spPr>
        <a:xfrm>
          <a:off x="0" y="1531869"/>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0155BC-1979-4C14-9028-8B6A0A2CFB7C}">
      <dsp:nvSpPr>
        <dsp:cNvPr id="0" name=""/>
        <dsp:cNvSpPr/>
      </dsp:nvSpPr>
      <dsp:spPr>
        <a:xfrm>
          <a:off x="0" y="1531869"/>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latin typeface="SimSun"/>
              <a:ea typeface="SimSun"/>
            </a:rPr>
            <a:t>Data</a:t>
          </a:r>
          <a:r>
            <a:rPr lang="zh-CN" sz="2200" b="1" kern="1200">
              <a:latin typeface="SimSun"/>
              <a:ea typeface="SimSun"/>
            </a:rPr>
            <a:t> </a:t>
          </a:r>
          <a:r>
            <a:rPr lang="en-US" sz="2200" b="1" kern="1200">
              <a:latin typeface="SimSun"/>
              <a:ea typeface="SimSun"/>
            </a:rPr>
            <a:t>Pre-Processing</a:t>
          </a:r>
        </a:p>
      </dsp:txBody>
      <dsp:txXfrm>
        <a:off x="0" y="1531869"/>
        <a:ext cx="6492875" cy="510415"/>
      </dsp:txXfrm>
    </dsp:sp>
    <dsp:sp modelId="{243A0130-E38A-4D39-8B4B-915535BA8C08}">
      <dsp:nvSpPr>
        <dsp:cNvPr id="0" name=""/>
        <dsp:cNvSpPr/>
      </dsp:nvSpPr>
      <dsp:spPr>
        <a:xfrm>
          <a:off x="0" y="2042284"/>
          <a:ext cx="6492875" cy="0"/>
        </a:xfrm>
        <a:prstGeom prst="line">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5605C-14A7-40EE-BB63-CC09D2CA2FFE}">
      <dsp:nvSpPr>
        <dsp:cNvPr id="0" name=""/>
        <dsp:cNvSpPr/>
      </dsp:nvSpPr>
      <dsp:spPr>
        <a:xfrm>
          <a:off x="0" y="2042284"/>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latin typeface="SimSun"/>
              <a:ea typeface="SimSun"/>
            </a:rPr>
            <a:t>EDA</a:t>
          </a:r>
        </a:p>
      </dsp:txBody>
      <dsp:txXfrm>
        <a:off x="0" y="2042284"/>
        <a:ext cx="6492875" cy="510415"/>
      </dsp:txXfrm>
    </dsp:sp>
    <dsp:sp modelId="{B53AB46D-B335-4E85-B16C-DA068CB68324}">
      <dsp:nvSpPr>
        <dsp:cNvPr id="0" name=""/>
        <dsp:cNvSpPr/>
      </dsp:nvSpPr>
      <dsp:spPr>
        <a:xfrm>
          <a:off x="0" y="2552700"/>
          <a:ext cx="6492875" cy="0"/>
        </a:xfrm>
        <a:prstGeom prst="line">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D6EACE-BFDA-4792-8BD5-6C71B1C4B351}">
      <dsp:nvSpPr>
        <dsp:cNvPr id="0" name=""/>
        <dsp:cNvSpPr/>
      </dsp:nvSpPr>
      <dsp:spPr>
        <a:xfrm>
          <a:off x="0" y="2552700"/>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latin typeface="SimSun"/>
              <a:ea typeface="SimSun"/>
            </a:rPr>
            <a:t>KNN</a:t>
          </a:r>
          <a:r>
            <a:rPr lang="zh-CN" sz="2200" b="1" kern="1200">
              <a:latin typeface="SimSun"/>
              <a:ea typeface="SimSun"/>
            </a:rPr>
            <a:t> </a:t>
          </a:r>
          <a:r>
            <a:rPr lang="en-US" sz="2200" b="1" kern="1200">
              <a:latin typeface="SimSun"/>
              <a:ea typeface="SimSun"/>
            </a:rPr>
            <a:t>Model</a:t>
          </a:r>
        </a:p>
      </dsp:txBody>
      <dsp:txXfrm>
        <a:off x="0" y="2552700"/>
        <a:ext cx="6492875" cy="510415"/>
      </dsp:txXfrm>
    </dsp:sp>
    <dsp:sp modelId="{15FB3887-AABF-47F2-8ED3-2869F749520F}">
      <dsp:nvSpPr>
        <dsp:cNvPr id="0" name=""/>
        <dsp:cNvSpPr/>
      </dsp:nvSpPr>
      <dsp:spPr>
        <a:xfrm>
          <a:off x="0" y="3063115"/>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3C562-448B-4038-9DAC-D8558480E091}">
      <dsp:nvSpPr>
        <dsp:cNvPr id="0" name=""/>
        <dsp:cNvSpPr/>
      </dsp:nvSpPr>
      <dsp:spPr>
        <a:xfrm>
          <a:off x="0" y="3063115"/>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latin typeface="SimSun"/>
              <a:ea typeface="SimSun"/>
            </a:rPr>
            <a:t>Results</a:t>
          </a:r>
        </a:p>
      </dsp:txBody>
      <dsp:txXfrm>
        <a:off x="0" y="3063115"/>
        <a:ext cx="6492875" cy="510415"/>
      </dsp:txXfrm>
    </dsp:sp>
    <dsp:sp modelId="{3D5938C7-421F-4B40-8055-4D788943A9B6}">
      <dsp:nvSpPr>
        <dsp:cNvPr id="0" name=""/>
        <dsp:cNvSpPr/>
      </dsp:nvSpPr>
      <dsp:spPr>
        <a:xfrm>
          <a:off x="0" y="3573530"/>
          <a:ext cx="6492875" cy="0"/>
        </a:xfrm>
        <a:prstGeom prst="line">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B1320-6ADF-4AA9-9992-A99375416521}">
      <dsp:nvSpPr>
        <dsp:cNvPr id="0" name=""/>
        <dsp:cNvSpPr/>
      </dsp:nvSpPr>
      <dsp:spPr>
        <a:xfrm>
          <a:off x="0" y="3573530"/>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latin typeface="SimSun"/>
              <a:ea typeface="SimSun"/>
            </a:rPr>
            <a:t>Collaborative filtering</a:t>
          </a:r>
        </a:p>
      </dsp:txBody>
      <dsp:txXfrm>
        <a:off x="0" y="3573530"/>
        <a:ext cx="6492875" cy="510415"/>
      </dsp:txXfrm>
    </dsp:sp>
    <dsp:sp modelId="{D9048D2B-77FE-4184-B487-146E5C796119}">
      <dsp:nvSpPr>
        <dsp:cNvPr id="0" name=""/>
        <dsp:cNvSpPr/>
      </dsp:nvSpPr>
      <dsp:spPr>
        <a:xfrm>
          <a:off x="0" y="4083946"/>
          <a:ext cx="6492875" cy="0"/>
        </a:xfrm>
        <a:prstGeom prst="line">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51370C-056C-46EB-A851-F6C6D31E6F4E}">
      <dsp:nvSpPr>
        <dsp:cNvPr id="0" name=""/>
        <dsp:cNvSpPr/>
      </dsp:nvSpPr>
      <dsp:spPr>
        <a:xfrm>
          <a:off x="0" y="4083946"/>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latin typeface="SimSun"/>
              <a:ea typeface="SimSun"/>
            </a:rPr>
            <a:t>Future</a:t>
          </a:r>
          <a:r>
            <a:rPr lang="zh-CN" sz="2200" b="1" kern="1200">
              <a:latin typeface="SimSun"/>
              <a:ea typeface="SimSun"/>
            </a:rPr>
            <a:t> </a:t>
          </a:r>
          <a:r>
            <a:rPr lang="en-US" sz="2200" b="1" kern="1200">
              <a:latin typeface="SimSun"/>
              <a:ea typeface="SimSun"/>
            </a:rPr>
            <a:t>Work</a:t>
          </a:r>
        </a:p>
      </dsp:txBody>
      <dsp:txXfrm>
        <a:off x="0" y="4083946"/>
        <a:ext cx="6492875" cy="510415"/>
      </dsp:txXfrm>
    </dsp:sp>
    <dsp:sp modelId="{20162AED-AD7B-46B9-AA60-C9746EA02FFC}">
      <dsp:nvSpPr>
        <dsp:cNvPr id="0" name=""/>
        <dsp:cNvSpPr/>
      </dsp:nvSpPr>
      <dsp:spPr>
        <a:xfrm>
          <a:off x="0" y="4594361"/>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E81144-E97B-49D2-9C70-DE34B66F7993}">
      <dsp:nvSpPr>
        <dsp:cNvPr id="0" name=""/>
        <dsp:cNvSpPr/>
      </dsp:nvSpPr>
      <dsp:spPr>
        <a:xfrm>
          <a:off x="0" y="4594361"/>
          <a:ext cx="6492875" cy="51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latin typeface="SimSun"/>
              <a:ea typeface="SimSun"/>
            </a:rPr>
            <a:t>Related</a:t>
          </a:r>
          <a:r>
            <a:rPr lang="zh-CN" sz="2200" b="1" kern="1200">
              <a:latin typeface="SimSun"/>
              <a:ea typeface="SimSun"/>
            </a:rPr>
            <a:t> </a:t>
          </a:r>
          <a:r>
            <a:rPr lang="en-US" sz="2200" b="1" kern="1200">
              <a:latin typeface="SimSun"/>
              <a:ea typeface="SimSun"/>
            </a:rPr>
            <a:t>Work</a:t>
          </a:r>
        </a:p>
      </dsp:txBody>
      <dsp:txXfrm>
        <a:off x="0" y="4594361"/>
        <a:ext cx="6492875" cy="51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CACE6-1D1F-4164-984A-D5E3ACDD3815}">
      <dsp:nvSpPr>
        <dsp:cNvPr id="0" name=""/>
        <dsp:cNvSpPr/>
      </dsp:nvSpPr>
      <dsp:spPr>
        <a:xfrm>
          <a:off x="0" y="4717662"/>
          <a:ext cx="7569000" cy="10321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Recommendations are predictions of </a:t>
          </a:r>
          <a:r>
            <a:rPr lang="en-US" sz="1800" b="1" kern="1200"/>
            <a:t>how much a user likes an item</a:t>
          </a:r>
          <a:r>
            <a:rPr lang="en-US" sz="1800" kern="1200"/>
            <a:t> he hasn't used before (usually in a rating mechanism). </a:t>
          </a:r>
        </a:p>
      </dsp:txBody>
      <dsp:txXfrm>
        <a:off x="0" y="4717662"/>
        <a:ext cx="7569000" cy="1032109"/>
      </dsp:txXfrm>
    </dsp:sp>
    <dsp:sp modelId="{CC073A01-55A2-40C7-9977-1E211D1AB4D7}">
      <dsp:nvSpPr>
        <dsp:cNvPr id="0" name=""/>
        <dsp:cNvSpPr/>
      </dsp:nvSpPr>
      <dsp:spPr>
        <a:xfrm rot="10800000">
          <a:off x="0" y="3145760"/>
          <a:ext cx="7569000" cy="1587383"/>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The recommendation system </a:t>
          </a:r>
          <a:r>
            <a:rPr lang="en-US" sz="1800" b="1" kern="1200"/>
            <a:t>determines</a:t>
          </a:r>
          <a:r>
            <a:rPr lang="en-US" sz="1800" kern="1200"/>
            <a:t> the application of projects/services that users currently need or are interested in according to their </a:t>
          </a:r>
          <a:r>
            <a:rPr lang="en-US" sz="1800" b="1" kern="1200"/>
            <a:t>historical behaviors, social relations, interest points and other information.</a:t>
          </a:r>
          <a:endParaRPr lang="en-US" sz="1800" kern="1200"/>
        </a:p>
      </dsp:txBody>
      <dsp:txXfrm rot="10800000">
        <a:off x="0" y="3145760"/>
        <a:ext cx="7569000" cy="1031434"/>
      </dsp:txXfrm>
    </dsp:sp>
    <dsp:sp modelId="{CAACE377-A3CA-480B-8B55-A8846B34EA1B}">
      <dsp:nvSpPr>
        <dsp:cNvPr id="0" name=""/>
        <dsp:cNvSpPr/>
      </dsp:nvSpPr>
      <dsp:spPr>
        <a:xfrm rot="10800000">
          <a:off x="0" y="1573857"/>
          <a:ext cx="7569000" cy="1587383"/>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t>Recommendation Systems </a:t>
          </a:r>
          <a:r>
            <a:rPr lang="en-US" sz="1800" kern="1200">
              <a:latin typeface="Calibri Light" panose="020F0302020204030204"/>
            </a:rPr>
            <a:t>are:</a:t>
          </a:r>
        </a:p>
      </dsp:txBody>
      <dsp:txXfrm rot="-10800000">
        <a:off x="0" y="1573857"/>
        <a:ext cx="7569000" cy="557171"/>
      </dsp:txXfrm>
    </dsp:sp>
    <dsp:sp modelId="{A9B78D88-FFE1-48D4-89FE-4A148FE5C364}">
      <dsp:nvSpPr>
        <dsp:cNvPr id="0" name=""/>
        <dsp:cNvSpPr/>
      </dsp:nvSpPr>
      <dsp:spPr>
        <a:xfrm>
          <a:off x="0" y="2131029"/>
          <a:ext cx="1892250" cy="47462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Type</a:t>
          </a:r>
          <a:r>
            <a:rPr lang="en-US" sz="1100" u="none" kern="1200"/>
            <a:t> of </a:t>
          </a:r>
          <a:r>
            <a:rPr lang="en-US" sz="1100" b="1" u="none" kern="1200"/>
            <a:t>information filtering </a:t>
          </a:r>
          <a:r>
            <a:rPr lang="en-US" sz="1100" kern="1200">
              <a:latin typeface="Calibri Light" panose="020F0302020204030204"/>
            </a:rPr>
            <a:t>systems </a:t>
          </a:r>
          <a:endParaRPr lang="en-GB" sz="1100" kern="1200">
            <a:latin typeface="Calibri Light" panose="020F0302020204030204"/>
          </a:endParaRPr>
        </a:p>
      </dsp:txBody>
      <dsp:txXfrm>
        <a:off x="0" y="2131029"/>
        <a:ext cx="1892250" cy="474627"/>
      </dsp:txXfrm>
    </dsp:sp>
    <dsp:sp modelId="{7066E0C8-CA14-462F-875C-660ADBF4FA6F}">
      <dsp:nvSpPr>
        <dsp:cNvPr id="0" name=""/>
        <dsp:cNvSpPr/>
      </dsp:nvSpPr>
      <dsp:spPr>
        <a:xfrm>
          <a:off x="1892250" y="2131029"/>
          <a:ext cx="1892250" cy="47462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Solves information</a:t>
          </a:r>
          <a:r>
            <a:rPr lang="en-US" sz="1100" u="none" kern="1200"/>
            <a:t> </a:t>
          </a:r>
          <a:r>
            <a:rPr lang="en-US" sz="1100" b="1" u="none" kern="1200"/>
            <a:t>overload</a:t>
          </a:r>
          <a:r>
            <a:rPr lang="en-US" sz="1100" u="none" kern="1200"/>
            <a:t>.</a:t>
          </a:r>
          <a:endParaRPr lang="en-GB" sz="1100" kern="1200"/>
        </a:p>
      </dsp:txBody>
      <dsp:txXfrm>
        <a:off x="1892250" y="2131029"/>
        <a:ext cx="1892250" cy="474627"/>
      </dsp:txXfrm>
    </dsp:sp>
    <dsp:sp modelId="{BC8E5F42-FA46-46B8-8B26-EDD5DE752E22}">
      <dsp:nvSpPr>
        <dsp:cNvPr id="0" name=""/>
        <dsp:cNvSpPr/>
      </dsp:nvSpPr>
      <dsp:spPr>
        <a:xfrm>
          <a:off x="3784500" y="2131029"/>
          <a:ext cx="1892250" cy="47462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u="none" kern="1200"/>
            <a:t>Improve the </a:t>
          </a:r>
          <a:r>
            <a:rPr lang="en-US" sz="1100" b="1" u="none" kern="1200"/>
            <a:t>quality</a:t>
          </a:r>
          <a:r>
            <a:rPr lang="en-US" sz="1100" u="none" kern="1200"/>
            <a:t> of search </a:t>
          </a:r>
          <a:r>
            <a:rPr lang="en-US" sz="1100" u="none" kern="1200">
              <a:latin typeface="Calibri Light" panose="020F0302020204030204"/>
            </a:rPr>
            <a:t>results</a:t>
          </a:r>
        </a:p>
      </dsp:txBody>
      <dsp:txXfrm>
        <a:off x="3784500" y="2131029"/>
        <a:ext cx="1892250" cy="474627"/>
      </dsp:txXfrm>
    </dsp:sp>
    <dsp:sp modelId="{0E918635-A076-4802-88F3-91BAD936BC9D}">
      <dsp:nvSpPr>
        <dsp:cNvPr id="0" name=""/>
        <dsp:cNvSpPr/>
      </dsp:nvSpPr>
      <dsp:spPr>
        <a:xfrm>
          <a:off x="5676750" y="2131029"/>
          <a:ext cx="1892250" cy="47462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u="none" kern="1200">
              <a:latin typeface="Calibri Light" panose="020F0302020204030204"/>
            </a:rPr>
            <a:t>Provides</a:t>
          </a:r>
          <a:r>
            <a:rPr lang="en-US" sz="1100" u="none" kern="1200"/>
            <a:t> items that are more relevant to the search item </a:t>
          </a:r>
          <a:endParaRPr lang="en-GB" sz="1100" kern="1200"/>
        </a:p>
      </dsp:txBody>
      <dsp:txXfrm>
        <a:off x="5676750" y="2131029"/>
        <a:ext cx="1892250" cy="474627"/>
      </dsp:txXfrm>
    </dsp:sp>
    <dsp:sp modelId="{F1BD3A11-4A86-4EFE-85DC-7E5218C2348F}">
      <dsp:nvSpPr>
        <dsp:cNvPr id="0" name=""/>
        <dsp:cNvSpPr/>
      </dsp:nvSpPr>
      <dsp:spPr>
        <a:xfrm rot="10800000">
          <a:off x="0" y="1955"/>
          <a:ext cx="7569000" cy="1587383"/>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Data is being used to create more efficient systems and this is where </a:t>
          </a:r>
          <a:r>
            <a:rPr lang="en-US" sz="1800" b="1" kern="1200"/>
            <a:t>Recommendation Systems</a:t>
          </a:r>
          <a:r>
            <a:rPr lang="en-US" sz="1800" kern="1200"/>
            <a:t> come Into play.</a:t>
          </a:r>
        </a:p>
      </dsp:txBody>
      <dsp:txXfrm rot="10800000">
        <a:off x="0" y="1955"/>
        <a:ext cx="7569000" cy="10314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AD2A4-6627-4145-ABAD-A82092E89CAF}">
      <dsp:nvSpPr>
        <dsp:cNvPr id="0" name=""/>
        <dsp:cNvSpPr/>
      </dsp:nvSpPr>
      <dsp:spPr>
        <a:xfrm>
          <a:off x="0" y="110033"/>
          <a:ext cx="6263640" cy="1904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dataset is found from this link: (</a:t>
          </a:r>
          <a:r>
            <a:rPr lang="en-US" sz="2200" u="sng" kern="1200">
              <a:hlinkClick xmlns:r="http://schemas.openxmlformats.org/officeDocument/2006/relationships" r:id="rId1"/>
            </a:rPr>
            <a:t>https://datasets.imdbws.com/</a:t>
          </a:r>
          <a:r>
            <a:rPr lang="en-US" sz="2200" kern="1200"/>
            <a:t>). It contains many different datasets such as name-basics, title, rating, episode, </a:t>
          </a:r>
          <a:r>
            <a:rPr lang="en-US" sz="2200" kern="1200" err="1"/>
            <a:t>ect</a:t>
          </a:r>
          <a:r>
            <a:rPr lang="en-US" sz="2200" kern="1200"/>
            <a:t> which includes real data with direct movies re</a:t>
          </a:r>
          <a:r>
            <a:rPr lang="en-US" altLang="zh-CN" sz="2200" kern="1200"/>
            <a:t>co</a:t>
          </a:r>
          <a:r>
            <a:rPr lang="en-US" sz="2200" kern="1200"/>
            <a:t>rds from people's searching.</a:t>
          </a:r>
        </a:p>
      </dsp:txBody>
      <dsp:txXfrm>
        <a:off x="92983" y="203016"/>
        <a:ext cx="6077674" cy="1718794"/>
      </dsp:txXfrm>
    </dsp:sp>
    <dsp:sp modelId="{CF642A12-17D5-3C48-B6CA-130639418607}">
      <dsp:nvSpPr>
        <dsp:cNvPr id="0" name=""/>
        <dsp:cNvSpPr/>
      </dsp:nvSpPr>
      <dsp:spPr>
        <a:xfrm>
          <a:off x="0" y="2078153"/>
          <a:ext cx="6263640" cy="1904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For example: title.ratings.tsv.gz</a:t>
          </a:r>
        </a:p>
      </dsp:txBody>
      <dsp:txXfrm>
        <a:off x="92983" y="2171136"/>
        <a:ext cx="6077674" cy="1718794"/>
      </dsp:txXfrm>
    </dsp:sp>
    <dsp:sp modelId="{5CF88DD3-28F9-604C-A6F9-FC3F246178FB}">
      <dsp:nvSpPr>
        <dsp:cNvPr id="0" name=""/>
        <dsp:cNvSpPr/>
      </dsp:nvSpPr>
      <dsp:spPr>
        <a:xfrm>
          <a:off x="0" y="3982914"/>
          <a:ext cx="6263640" cy="141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Contains the IMDb rating and votes information for titles tconst (string) </a:t>
          </a:r>
        </a:p>
        <a:p>
          <a:pPr marL="171450" lvl="1" indent="-171450" algn="l" defTabSz="755650">
            <a:lnSpc>
              <a:spcPct val="90000"/>
            </a:lnSpc>
            <a:spcBef>
              <a:spcPct val="0"/>
            </a:spcBef>
            <a:spcAft>
              <a:spcPct val="20000"/>
            </a:spcAft>
            <a:buChar char="•"/>
          </a:pPr>
          <a:r>
            <a:rPr lang="en-US" sz="1700" kern="1200"/>
            <a:t>alphanumeric unique identifier of the title averageRating </a:t>
          </a:r>
        </a:p>
        <a:p>
          <a:pPr marL="171450" lvl="1" indent="-171450" algn="l" defTabSz="755650">
            <a:lnSpc>
              <a:spcPct val="90000"/>
            </a:lnSpc>
            <a:spcBef>
              <a:spcPct val="0"/>
            </a:spcBef>
            <a:spcAft>
              <a:spcPct val="20000"/>
            </a:spcAft>
            <a:buChar char="•"/>
          </a:pPr>
          <a:r>
            <a:rPr lang="en-US" sz="1700" kern="1200"/>
            <a:t>weighted average of all the individual user ratings numVotes </a:t>
          </a:r>
        </a:p>
        <a:p>
          <a:pPr marL="171450" lvl="1" indent="-171450" algn="l" defTabSz="755650">
            <a:lnSpc>
              <a:spcPct val="90000"/>
            </a:lnSpc>
            <a:spcBef>
              <a:spcPct val="0"/>
            </a:spcBef>
            <a:spcAft>
              <a:spcPct val="20000"/>
            </a:spcAft>
            <a:buChar char="•"/>
          </a:pPr>
          <a:r>
            <a:rPr lang="en-US" sz="1700" kern="1200"/>
            <a:t>number of votes the title has received</a:t>
          </a:r>
        </a:p>
      </dsp:txBody>
      <dsp:txXfrm>
        <a:off x="0" y="3982914"/>
        <a:ext cx="6263640" cy="1411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5D1BD-78D7-408C-9988-9287DC8780FE}">
      <dsp:nvSpPr>
        <dsp:cNvPr id="0" name=""/>
        <dsp:cNvSpPr/>
      </dsp:nvSpPr>
      <dsp:spPr>
        <a:xfrm>
          <a:off x="0" y="0"/>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a:latin typeface="Calibri Light" panose="020F0302020204030204"/>
            </a:rPr>
            <a:t>Downloaded files using </a:t>
          </a:r>
          <a:r>
            <a:rPr lang="en-US" sz="2200" kern="1200" err="1">
              <a:latin typeface="Calibri Light" panose="020F0302020204030204"/>
            </a:rPr>
            <a:t>BeautifulSoup</a:t>
          </a:r>
          <a:endParaRPr lang="en-US" sz="2200" kern="1200">
            <a:latin typeface="Calibri Light" panose="020F0302020204030204"/>
          </a:endParaRPr>
        </a:p>
      </dsp:txBody>
      <dsp:txXfrm>
        <a:off x="28038" y="28038"/>
        <a:ext cx="7298593" cy="901218"/>
      </dsp:txXfrm>
    </dsp:sp>
    <dsp:sp modelId="{0FBBE17D-C7E6-45B9-9580-866066072B70}">
      <dsp:nvSpPr>
        <dsp:cNvPr id="0" name=""/>
        <dsp:cNvSpPr/>
      </dsp:nvSpPr>
      <dsp:spPr>
        <a:xfrm>
          <a:off x="704545" y="1131347"/>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a:t>
          </a:r>
          <a:r>
            <a:rPr lang="zh-CN" sz="2200" kern="1200"/>
            <a:t> </a:t>
          </a:r>
          <a:r>
            <a:rPr lang="en-US" sz="2200" kern="1200">
              <a:latin typeface="Calibri Light" panose="020F0302020204030204"/>
            </a:rPr>
            <a:t>used</a:t>
          </a:r>
          <a:r>
            <a:rPr lang="zh-CN" altLang="en-US" sz="2200" kern="1200">
              <a:latin typeface="Calibri Light" panose="020F0302020204030204"/>
            </a:rPr>
            <a:t> </a:t>
          </a:r>
          <a:r>
            <a:rPr lang="en-US" sz="2200" kern="1200">
              <a:latin typeface="Calibri Light" panose="020F0302020204030204"/>
            </a:rPr>
            <a:t>Pandas</a:t>
          </a:r>
          <a:r>
            <a:rPr lang="zh-CN" altLang="en-US" sz="2200" kern="1200">
              <a:latin typeface="Calibri Light" panose="020F0302020204030204"/>
            </a:rPr>
            <a:t> </a:t>
          </a:r>
          <a:r>
            <a:rPr lang="en-US" sz="2200" kern="1200">
              <a:latin typeface="Calibri Light" panose="020F0302020204030204"/>
            </a:rPr>
            <a:t>package</a:t>
          </a:r>
          <a:r>
            <a:rPr lang="zh-CN" altLang="en-US" sz="2200" kern="1200">
              <a:latin typeface="Calibri Light" panose="020F0302020204030204"/>
            </a:rPr>
            <a:t> </a:t>
          </a:r>
          <a:r>
            <a:rPr lang="en-US" sz="2200" kern="1200">
              <a:latin typeface="Calibri Light" panose="020F0302020204030204"/>
            </a:rPr>
            <a:t>to</a:t>
          </a:r>
          <a:r>
            <a:rPr lang="zh-CN" altLang="en-US" sz="2200" kern="1200">
              <a:latin typeface="Calibri Light" panose="020F0302020204030204"/>
            </a:rPr>
            <a:t> </a:t>
          </a:r>
          <a:r>
            <a:rPr lang="en-US" sz="2200" kern="1200">
              <a:latin typeface="Calibri Light" panose="020F0302020204030204"/>
            </a:rPr>
            <a:t>process</a:t>
          </a:r>
          <a:r>
            <a:rPr lang="zh-CN" altLang="en-US" sz="2200" kern="1200">
              <a:latin typeface="Calibri Light" panose="020F0302020204030204"/>
            </a:rPr>
            <a:t> </a:t>
          </a:r>
          <a:r>
            <a:rPr lang="en-US" sz="2200" kern="1200">
              <a:latin typeface="Calibri Light" panose="020F0302020204030204"/>
            </a:rPr>
            <a:t>our</a:t>
          </a:r>
          <a:r>
            <a:rPr lang="zh-CN" altLang="en-US" sz="2200" kern="1200">
              <a:latin typeface="Calibri Light" panose="020F0302020204030204"/>
            </a:rPr>
            <a:t> </a:t>
          </a:r>
          <a:r>
            <a:rPr lang="en-US" sz="2200" kern="1200">
              <a:latin typeface="Calibri Light" panose="020F0302020204030204"/>
            </a:rPr>
            <a:t>data</a:t>
          </a:r>
          <a:endParaRPr lang="en-US" sz="2200" kern="1200"/>
        </a:p>
      </dsp:txBody>
      <dsp:txXfrm>
        <a:off x="732583" y="1159385"/>
        <a:ext cx="7029617" cy="901218"/>
      </dsp:txXfrm>
    </dsp:sp>
    <dsp:sp modelId="{6BD91D7D-0C0B-4BB7-A6FF-4DADD8AD3E85}">
      <dsp:nvSpPr>
        <dsp:cNvPr id="0" name=""/>
        <dsp:cNvSpPr/>
      </dsp:nvSpPr>
      <dsp:spPr>
        <a:xfrm>
          <a:off x="1398574" y="2262695"/>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a:latin typeface="Calibri Light" panose="020F0302020204030204"/>
            </a:rPr>
            <a:t>We</a:t>
          </a:r>
          <a:r>
            <a:rPr lang="zh-CN" altLang="en-US" sz="2200" kern="1200">
              <a:latin typeface="Calibri Light" panose="020F0302020204030204"/>
            </a:rPr>
            <a:t> </a:t>
          </a:r>
          <a:r>
            <a:rPr lang="en-US" sz="2200" kern="1200"/>
            <a:t>dropped</a:t>
          </a:r>
          <a:r>
            <a:rPr lang="zh-CN" sz="2200" kern="1200"/>
            <a:t> </a:t>
          </a:r>
          <a:r>
            <a:rPr lang="en-US" sz="2200" kern="1200"/>
            <a:t>missing</a:t>
          </a:r>
          <a:r>
            <a:rPr lang="zh-CN" sz="2200" kern="1200"/>
            <a:t> </a:t>
          </a:r>
          <a:r>
            <a:rPr lang="en-US" sz="2200" kern="1200"/>
            <a:t>data,</a:t>
          </a:r>
          <a:r>
            <a:rPr lang="zh-CN" sz="2200" kern="1200"/>
            <a:t> </a:t>
          </a:r>
          <a:r>
            <a:rPr lang="en-US" sz="2200" kern="1200"/>
            <a:t>deleted</a:t>
          </a:r>
          <a:r>
            <a:rPr lang="zh-CN" sz="2200" kern="1200"/>
            <a:t> </a:t>
          </a:r>
          <a:r>
            <a:rPr lang="en-US" sz="2200" kern="1200"/>
            <a:t>some</a:t>
          </a:r>
          <a:r>
            <a:rPr lang="zh-CN" sz="2200" kern="1200"/>
            <a:t> </a:t>
          </a:r>
          <a:r>
            <a:rPr lang="en-US" sz="2200" kern="1200"/>
            <a:t>features</a:t>
          </a:r>
          <a:r>
            <a:rPr lang="zh-CN" sz="2200" kern="1200"/>
            <a:t> </a:t>
          </a:r>
          <a:r>
            <a:rPr lang="en-US" sz="2200" kern="1200"/>
            <a:t>that</a:t>
          </a:r>
          <a:r>
            <a:rPr lang="zh-CN" sz="2200" kern="1200"/>
            <a:t> </a:t>
          </a:r>
          <a:r>
            <a:rPr lang="en-US" sz="2200" kern="1200"/>
            <a:t>we</a:t>
          </a:r>
          <a:r>
            <a:rPr lang="zh-CN" sz="2200" kern="1200"/>
            <a:t> </a:t>
          </a:r>
          <a:r>
            <a:rPr lang="en-US" sz="2200" kern="1200"/>
            <a:t>didn’t</a:t>
          </a:r>
          <a:r>
            <a:rPr lang="zh-CN" sz="2200" kern="1200"/>
            <a:t> </a:t>
          </a:r>
          <a:r>
            <a:rPr lang="en-US" sz="2200" kern="1200"/>
            <a:t>need</a:t>
          </a:r>
        </a:p>
      </dsp:txBody>
      <dsp:txXfrm>
        <a:off x="1426612" y="2290733"/>
        <a:ext cx="7040133" cy="901218"/>
      </dsp:txXfrm>
    </dsp:sp>
    <dsp:sp modelId="{622C9CDD-718B-40BB-B300-D77541D2A1E2}">
      <dsp:nvSpPr>
        <dsp:cNvPr id="0" name=""/>
        <dsp:cNvSpPr/>
      </dsp:nvSpPr>
      <dsp:spPr>
        <a:xfrm>
          <a:off x="2103119" y="3394043"/>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a:t>After</a:t>
          </a:r>
          <a:r>
            <a:rPr lang="zh-CN" sz="2200" kern="1200"/>
            <a:t> </a:t>
          </a:r>
          <a:r>
            <a:rPr lang="en-US" sz="2200" kern="1200"/>
            <a:t>cleaning</a:t>
          </a:r>
          <a:r>
            <a:rPr lang="zh-CN" sz="2200" kern="1200"/>
            <a:t> </a:t>
          </a:r>
          <a:r>
            <a:rPr lang="en-US" sz="2200" kern="1200"/>
            <a:t>the</a:t>
          </a:r>
          <a:r>
            <a:rPr lang="zh-CN" sz="2200" kern="1200"/>
            <a:t> </a:t>
          </a:r>
          <a:r>
            <a:rPr lang="en-US" sz="2200" kern="1200"/>
            <a:t>data,</a:t>
          </a:r>
          <a:r>
            <a:rPr lang="zh-CN" sz="2200" kern="1200"/>
            <a:t> </a:t>
          </a:r>
          <a:r>
            <a:rPr lang="en-US" sz="2200" kern="1200"/>
            <a:t>we</a:t>
          </a:r>
          <a:r>
            <a:rPr lang="zh-CN" sz="2200" kern="1200"/>
            <a:t> </a:t>
          </a:r>
          <a:r>
            <a:rPr lang="en-US" sz="2200" kern="1200"/>
            <a:t>have</a:t>
          </a:r>
          <a:r>
            <a:rPr lang="zh-CN" sz="2200" kern="1200"/>
            <a:t> </a:t>
          </a:r>
          <a:r>
            <a:rPr lang="en-US" sz="2200" kern="1200"/>
            <a:t>title,</a:t>
          </a:r>
          <a:r>
            <a:rPr lang="zh-CN" sz="2200" kern="1200"/>
            <a:t> </a:t>
          </a:r>
          <a:r>
            <a:rPr lang="en-US" sz="2200" kern="1200"/>
            <a:t>year,</a:t>
          </a:r>
          <a:r>
            <a:rPr lang="zh-CN" sz="2200" kern="1200"/>
            <a:t> </a:t>
          </a:r>
          <a:r>
            <a:rPr lang="en-US" sz="2200" kern="1200"/>
            <a:t>genres,</a:t>
          </a:r>
          <a:r>
            <a:rPr lang="zh-CN" sz="2200" kern="1200"/>
            <a:t> </a:t>
          </a:r>
          <a:r>
            <a:rPr lang="en-US" sz="2200" kern="1200"/>
            <a:t>average</a:t>
          </a:r>
          <a:r>
            <a:rPr lang="zh-CN" sz="2200" kern="1200"/>
            <a:t> </a:t>
          </a:r>
          <a:r>
            <a:rPr lang="en-US" sz="2200" kern="1200"/>
            <a:t>of</a:t>
          </a:r>
          <a:r>
            <a:rPr lang="zh-CN" sz="2200" kern="1200"/>
            <a:t> </a:t>
          </a:r>
          <a:r>
            <a:rPr lang="en-US" sz="2200" kern="1200"/>
            <a:t>rating,</a:t>
          </a:r>
          <a:r>
            <a:rPr lang="zh-CN" sz="2200" kern="1200"/>
            <a:t> </a:t>
          </a:r>
          <a:r>
            <a:rPr lang="en-US" sz="2200" kern="1200"/>
            <a:t>movie</a:t>
          </a:r>
          <a:r>
            <a:rPr lang="zh-CN" sz="2200" kern="1200"/>
            <a:t> </a:t>
          </a:r>
          <a:r>
            <a:rPr lang="en-US" sz="2200" kern="1200"/>
            <a:t>Id</a:t>
          </a:r>
          <a:r>
            <a:rPr lang="zh-CN" sz="2200" kern="1200"/>
            <a:t> </a:t>
          </a:r>
          <a:r>
            <a:rPr lang="en-US" sz="2200" kern="1200"/>
            <a:t>and</a:t>
          </a:r>
          <a:r>
            <a:rPr lang="zh-CN" sz="2200" kern="1200"/>
            <a:t> </a:t>
          </a:r>
          <a:r>
            <a:rPr lang="en-US" sz="2200" kern="1200"/>
            <a:t>number</a:t>
          </a:r>
          <a:r>
            <a:rPr lang="zh-CN" sz="2200" kern="1200"/>
            <a:t> </a:t>
          </a:r>
          <a:r>
            <a:rPr lang="en-US" sz="2200" kern="1200"/>
            <a:t>of</a:t>
          </a:r>
          <a:r>
            <a:rPr lang="zh-CN" sz="2200" kern="1200"/>
            <a:t> </a:t>
          </a:r>
          <a:r>
            <a:rPr lang="en-US" sz="2200" kern="1200"/>
            <a:t>votes</a:t>
          </a:r>
          <a:r>
            <a:rPr lang="zh-CN" sz="2200" kern="1200"/>
            <a:t> </a:t>
          </a:r>
          <a:r>
            <a:rPr lang="en-US" sz="2200" kern="1200"/>
            <a:t>as</a:t>
          </a:r>
          <a:r>
            <a:rPr lang="zh-CN" sz="2200" kern="1200"/>
            <a:t> </a:t>
          </a:r>
          <a:r>
            <a:rPr lang="en-US" sz="2200" kern="1200"/>
            <a:t>our</a:t>
          </a:r>
          <a:r>
            <a:rPr lang="zh-CN" sz="2200" kern="1200"/>
            <a:t> </a:t>
          </a:r>
          <a:r>
            <a:rPr lang="en-US" sz="2200" kern="1200"/>
            <a:t>feature.</a:t>
          </a:r>
          <a:r>
            <a:rPr lang="zh-CN" altLang="en-US" sz="2200" kern="1200">
              <a:latin typeface="Calibri Light" panose="020F0302020204030204"/>
            </a:rPr>
            <a:t> </a:t>
          </a:r>
          <a:endParaRPr lang="en-US" sz="2200" kern="1200"/>
        </a:p>
      </dsp:txBody>
      <dsp:txXfrm>
        <a:off x="2131157" y="3422081"/>
        <a:ext cx="7029617" cy="901218"/>
      </dsp:txXfrm>
    </dsp:sp>
    <dsp:sp modelId="{D82F4806-A6A7-42C2-9C5A-E7E8503EB6D4}">
      <dsp:nvSpPr>
        <dsp:cNvPr id="0" name=""/>
        <dsp:cNvSpPr/>
      </dsp:nvSpPr>
      <dsp:spPr>
        <a:xfrm>
          <a:off x="7790238" y="733200"/>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F0A63A45-8448-47F2-A40E-57C93E41FFBA}">
      <dsp:nvSpPr>
        <dsp:cNvPr id="0" name=""/>
        <dsp:cNvSpPr/>
      </dsp:nvSpPr>
      <dsp:spPr>
        <a:xfrm>
          <a:off x="8494783" y="1864548"/>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FF8E8EA3-E3C6-4D28-A59A-F84C93F9CA11}">
      <dsp:nvSpPr>
        <dsp:cNvPr id="0" name=""/>
        <dsp:cNvSpPr/>
      </dsp:nvSpPr>
      <dsp:spPr>
        <a:xfrm>
          <a:off x="9188813" y="2995896"/>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059F3-274B-8E4F-A4A5-4700B03D1262}">
      <dsp:nvSpPr>
        <dsp:cNvPr id="0" name=""/>
        <dsp:cNvSpPr/>
      </dsp:nvSpPr>
      <dsp:spPr>
        <a:xfrm>
          <a:off x="0" y="29529"/>
          <a:ext cx="6263640" cy="10740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The</a:t>
          </a:r>
          <a:r>
            <a:rPr lang="zh-CN" sz="2700" b="1" kern="1200"/>
            <a:t> </a:t>
          </a:r>
          <a:r>
            <a:rPr lang="en-US" sz="2700" b="1" kern="1200"/>
            <a:t>Collaborative filtering</a:t>
          </a:r>
          <a:r>
            <a:rPr lang="zh-CN" sz="2700" b="1" kern="1200"/>
            <a:t> </a:t>
          </a:r>
          <a:r>
            <a:rPr lang="en-US" sz="2700" b="1" kern="1200"/>
            <a:t>has</a:t>
          </a:r>
          <a:r>
            <a:rPr lang="zh-CN" sz="2700" b="1" kern="1200"/>
            <a:t> </a:t>
          </a:r>
          <a:r>
            <a:rPr lang="en-US" sz="2700" b="1" kern="1200"/>
            <a:t>some</a:t>
          </a:r>
          <a:r>
            <a:rPr lang="zh-CN" sz="2700" b="1" kern="1200"/>
            <a:t> </a:t>
          </a:r>
          <a:r>
            <a:rPr lang="en-US" sz="2700" b="1" kern="1200"/>
            <a:t>disadvantages</a:t>
          </a:r>
          <a:r>
            <a:rPr lang="zh-CN" sz="2700" b="1" kern="1200"/>
            <a:t> </a:t>
          </a:r>
          <a:endParaRPr lang="en-US" sz="2700" kern="1200"/>
        </a:p>
      </dsp:txBody>
      <dsp:txXfrm>
        <a:off x="52431" y="81960"/>
        <a:ext cx="6158778" cy="969198"/>
      </dsp:txXfrm>
    </dsp:sp>
    <dsp:sp modelId="{AE571411-69D4-6B4A-B2D3-A82C9FC5484E}">
      <dsp:nvSpPr>
        <dsp:cNvPr id="0" name=""/>
        <dsp:cNvSpPr/>
      </dsp:nvSpPr>
      <dsp:spPr>
        <a:xfrm>
          <a:off x="0" y="1103589"/>
          <a:ext cx="6263640" cy="3297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Although collaborative filtering as a recommendation mechanism has its application, there are still many problems to be solved. Overall, the most typical problems are:</a:t>
          </a:r>
        </a:p>
        <a:p>
          <a:pPr marL="228600" lvl="1" indent="-228600" algn="l" defTabSz="933450">
            <a:lnSpc>
              <a:spcPct val="90000"/>
            </a:lnSpc>
            <a:spcBef>
              <a:spcPct val="0"/>
            </a:spcBef>
            <a:spcAft>
              <a:spcPct val="20000"/>
            </a:spcAft>
            <a:buChar char="•"/>
          </a:pPr>
          <a:r>
            <a:rPr lang="en-US" sz="2100" kern="1200"/>
            <a:t>New User Problem The system started with poor recommendation quality</a:t>
          </a:r>
        </a:p>
        <a:p>
          <a:pPr marL="228600" lvl="1" indent="-228600" algn="l" defTabSz="933450">
            <a:lnSpc>
              <a:spcPct val="90000"/>
            </a:lnSpc>
            <a:spcBef>
              <a:spcPct val="0"/>
            </a:spcBef>
            <a:spcAft>
              <a:spcPct val="20000"/>
            </a:spcAft>
            <a:buChar char="•"/>
          </a:pPr>
          <a:r>
            <a:rPr lang="en-US" sz="2100" kern="1200"/>
            <a:t>The quality of the New Item Problem depends on the historical data set</a:t>
          </a:r>
        </a:p>
        <a:p>
          <a:pPr marL="228600" lvl="1" indent="-228600" algn="l" defTabSz="933450">
            <a:lnSpc>
              <a:spcPct val="90000"/>
            </a:lnSpc>
            <a:spcBef>
              <a:spcPct val="0"/>
            </a:spcBef>
            <a:spcAft>
              <a:spcPct val="20000"/>
            </a:spcAft>
            <a:buChar char="•"/>
          </a:pPr>
          <a:r>
            <a:rPr lang="en-US" sz="2100" kern="1200"/>
            <a:t>Sparsity Problem</a:t>
          </a:r>
        </a:p>
        <a:p>
          <a:pPr marL="228600" lvl="1" indent="-228600" algn="l" defTabSz="933450">
            <a:lnSpc>
              <a:spcPct val="90000"/>
            </a:lnSpc>
            <a:spcBef>
              <a:spcPct val="0"/>
            </a:spcBef>
            <a:spcAft>
              <a:spcPct val="20000"/>
            </a:spcAft>
            <a:buChar char="•"/>
          </a:pPr>
          <a:r>
            <a:rPr lang="en-US" sz="2100" kern="1200"/>
            <a:t>System Scalability problem</a:t>
          </a:r>
        </a:p>
      </dsp:txBody>
      <dsp:txXfrm>
        <a:off x="0" y="1103589"/>
        <a:ext cx="6263640" cy="3297509"/>
      </dsp:txXfrm>
    </dsp:sp>
    <dsp:sp modelId="{4A960722-6A71-204D-8A5D-B22A14EBC968}">
      <dsp:nvSpPr>
        <dsp:cNvPr id="0" name=""/>
        <dsp:cNvSpPr/>
      </dsp:nvSpPr>
      <dsp:spPr>
        <a:xfrm>
          <a:off x="0" y="4401098"/>
          <a:ext cx="6263640" cy="10740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So,</a:t>
          </a:r>
          <a:r>
            <a:rPr lang="zh-CN" sz="2700" kern="1200"/>
            <a:t> </a:t>
          </a:r>
          <a:r>
            <a:rPr lang="en-US" sz="2700" kern="1200"/>
            <a:t>we</a:t>
          </a:r>
          <a:r>
            <a:rPr lang="zh-CN" sz="2700" kern="1200"/>
            <a:t> </a:t>
          </a:r>
          <a:r>
            <a:rPr lang="en-US" sz="2700" kern="1200"/>
            <a:t>will</a:t>
          </a:r>
          <a:r>
            <a:rPr lang="zh-CN" sz="2700" kern="1200"/>
            <a:t> </a:t>
          </a:r>
          <a:r>
            <a:rPr lang="en-US" sz="2700" kern="1200"/>
            <a:t>try</a:t>
          </a:r>
          <a:r>
            <a:rPr lang="zh-CN" sz="2700" kern="1200"/>
            <a:t> </a:t>
          </a:r>
          <a:r>
            <a:rPr lang="en-US" sz="2700" kern="1200"/>
            <a:t>other</a:t>
          </a:r>
          <a:r>
            <a:rPr lang="zh-CN" sz="2700" kern="1200"/>
            <a:t> </a:t>
          </a:r>
          <a:r>
            <a:rPr lang="en-US" sz="2700" kern="1200"/>
            <a:t>different</a:t>
          </a:r>
          <a:r>
            <a:rPr lang="zh-CN" sz="2700" kern="1200"/>
            <a:t> </a:t>
          </a:r>
          <a:r>
            <a:rPr lang="en-US" sz="2700" kern="1200"/>
            <a:t>filter</a:t>
          </a:r>
          <a:r>
            <a:rPr lang="zh-CN" sz="2700" kern="1200"/>
            <a:t> </a:t>
          </a:r>
          <a:r>
            <a:rPr lang="en-US" sz="2700" kern="1200"/>
            <a:t>functions</a:t>
          </a:r>
          <a:r>
            <a:rPr lang="zh-CN" sz="2700" kern="1200"/>
            <a:t> </a:t>
          </a:r>
          <a:r>
            <a:rPr lang="en-US" sz="2700" kern="1200"/>
            <a:t>later.</a:t>
          </a:r>
        </a:p>
      </dsp:txBody>
      <dsp:txXfrm>
        <a:off x="52431" y="4453529"/>
        <a:ext cx="6158778" cy="96919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09/03/2022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09/03/2022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09/03/2022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09/03/2022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09/03/2022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09/03/2022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09/03/2022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09/03/2022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09/03/2022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09/03/2022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09/03/2022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09/03/2022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5">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7">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4" name="Video 13" descr="A space shuttle in space&#10;&#10;Description automatically generated with low confidence">
            <a:extLst>
              <a:ext uri="{FF2B5EF4-FFF2-40B4-BE49-F238E27FC236}">
                <a16:creationId xmlns:a16="http://schemas.microsoft.com/office/drawing/2014/main" id="{8B75E296-B7C6-48AE-8282-E4F8FC63D4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prstClr val="black"/>
              <a:schemeClr val="bg1">
                <a:tint val="45000"/>
                <a:satMod val="400000"/>
              </a:schemeClr>
            </a:duotone>
            <a:alphaModFix amt="25000"/>
          </a:blip>
          <a:srcRect r="1" b="285"/>
          <a:stretch/>
        </p:blipFill>
        <p:spPr>
          <a:xfrm>
            <a:off x="767439" y="29548"/>
            <a:ext cx="10721739" cy="6013845"/>
          </a:xfrm>
          <a:prstGeom prst="rect">
            <a:avLst/>
          </a:prstGeom>
        </p:spPr>
      </p:pic>
      <p:sp>
        <p:nvSpPr>
          <p:cNvPr id="2" name="Title 1"/>
          <p:cNvSpPr>
            <a:spLocks noGrp="1"/>
          </p:cNvSpPr>
          <p:nvPr>
            <p:ph type="ctrTitle"/>
          </p:nvPr>
        </p:nvSpPr>
        <p:spPr>
          <a:xfrm>
            <a:off x="2465773" y="-325028"/>
            <a:ext cx="7315200" cy="2702018"/>
          </a:xfrm>
          <a:noFill/>
        </p:spPr>
        <p:txBody>
          <a:bodyPr anchor="b">
            <a:normAutofit/>
          </a:bodyPr>
          <a:lstStyle/>
          <a:p>
            <a:r>
              <a:rPr lang="en-US" sz="4800" b="1">
                <a:solidFill>
                  <a:schemeClr val="bg1"/>
                </a:solidFill>
              </a:rPr>
              <a:t>Movies Recommendation System</a:t>
            </a:r>
            <a:endParaRPr lang="en-GB" sz="4800">
              <a:solidFill>
                <a:schemeClr val="bg1"/>
              </a:solidFill>
            </a:endParaRPr>
          </a:p>
        </p:txBody>
      </p:sp>
      <p:sp>
        <p:nvSpPr>
          <p:cNvPr id="3" name="Subtitle 2"/>
          <p:cNvSpPr>
            <a:spLocks noGrp="1"/>
          </p:cNvSpPr>
          <p:nvPr>
            <p:ph type="subTitle" idx="1"/>
          </p:nvPr>
        </p:nvSpPr>
        <p:spPr>
          <a:xfrm>
            <a:off x="2618174" y="3884687"/>
            <a:ext cx="7315200" cy="2615906"/>
          </a:xfrm>
          <a:noFill/>
        </p:spPr>
        <p:txBody>
          <a:bodyPr vert="horz" lIns="91440" tIns="45720" rIns="91440" bIns="45720" rtlCol="0" anchor="t">
            <a:normAutofit/>
          </a:bodyPr>
          <a:lstStyle/>
          <a:p>
            <a:r>
              <a:rPr lang="en-US" b="1">
                <a:solidFill>
                  <a:schemeClr val="bg1"/>
                </a:solidFill>
              </a:rPr>
              <a:t>Group-6     </a:t>
            </a:r>
          </a:p>
          <a:p>
            <a:r>
              <a:rPr lang="zh-CN" altLang="en-US" b="1">
                <a:solidFill>
                  <a:schemeClr val="bg1"/>
                </a:solidFill>
                <a:ea typeface="宋体"/>
              </a:rPr>
              <a:t>     </a:t>
            </a:r>
            <a:r>
              <a:rPr lang="en-US" b="1">
                <a:solidFill>
                  <a:schemeClr val="bg1"/>
                </a:solidFill>
              </a:rPr>
              <a:t>DSCI 521        </a:t>
            </a:r>
            <a:endParaRPr lang="en-US" b="1">
              <a:solidFill>
                <a:schemeClr val="bg1"/>
              </a:solidFill>
              <a:cs typeface="Calibri"/>
            </a:endParaRPr>
          </a:p>
          <a:p>
            <a:r>
              <a:rPr lang="en-US" b="1">
                <a:solidFill>
                  <a:schemeClr val="bg1"/>
                </a:solidFill>
              </a:rPr>
              <a:t> Martin Mathew</a:t>
            </a:r>
            <a:r>
              <a:rPr lang="en-US" altLang="zh-CN" b="1">
                <a:solidFill>
                  <a:schemeClr val="bg1"/>
                </a:solidFill>
                <a:ea typeface="宋体"/>
              </a:rPr>
              <a:t>,</a:t>
            </a:r>
            <a:r>
              <a:rPr lang="zh-CN" altLang="en-US" b="1">
                <a:solidFill>
                  <a:schemeClr val="bg1"/>
                </a:solidFill>
                <a:ea typeface="宋体"/>
              </a:rPr>
              <a:t> </a:t>
            </a:r>
            <a:r>
              <a:rPr lang="en-US" b="1">
                <a:solidFill>
                  <a:schemeClr val="bg1"/>
                </a:solidFill>
              </a:rPr>
              <a:t>Atheer Albarqi</a:t>
            </a:r>
            <a:r>
              <a:rPr lang="en-US" altLang="zh-CN" b="1">
                <a:solidFill>
                  <a:schemeClr val="bg1"/>
                </a:solidFill>
                <a:ea typeface="宋体"/>
              </a:rPr>
              <a:t>,</a:t>
            </a:r>
            <a:r>
              <a:rPr lang="zh-CN" altLang="en-US" b="1">
                <a:solidFill>
                  <a:schemeClr val="bg1"/>
                </a:solidFill>
                <a:ea typeface="宋体"/>
              </a:rPr>
              <a:t> </a:t>
            </a:r>
            <a:r>
              <a:rPr lang="en-US" b="1">
                <a:solidFill>
                  <a:schemeClr val="bg1"/>
                </a:solidFill>
              </a:rPr>
              <a:t>Emily Wang</a:t>
            </a:r>
            <a:r>
              <a:rPr lang="en-US" altLang="zh-CN" b="1">
                <a:solidFill>
                  <a:schemeClr val="bg1"/>
                </a:solidFill>
                <a:ea typeface="宋体"/>
              </a:rPr>
              <a:t>,</a:t>
            </a:r>
            <a:r>
              <a:rPr lang="zh-CN" altLang="en-US" b="1">
                <a:solidFill>
                  <a:schemeClr val="bg1"/>
                </a:solidFill>
                <a:ea typeface="宋体"/>
              </a:rPr>
              <a:t> </a:t>
            </a:r>
            <a:r>
              <a:rPr lang="en-US" b="1">
                <a:solidFill>
                  <a:schemeClr val="bg1"/>
                </a:solidFill>
              </a:rPr>
              <a:t>Abhijit Purru</a:t>
            </a:r>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GB">
              <a:solidFill>
                <a:schemeClr val="bg1"/>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Chart, bar chart&#10;&#10;Description automatically generated">
            <a:extLst>
              <a:ext uri="{FF2B5EF4-FFF2-40B4-BE49-F238E27FC236}">
                <a16:creationId xmlns:a16="http://schemas.microsoft.com/office/drawing/2014/main" id="{E47CAD12-E7B4-4290-A68F-F3038D8196E5}"/>
              </a:ext>
            </a:extLst>
          </p:cNvPr>
          <p:cNvPicPr>
            <a:picLocks noGrp="1" noChangeAspect="1"/>
          </p:cNvPicPr>
          <p:nvPr>
            <p:ph idx="1"/>
          </p:nvPr>
        </p:nvPicPr>
        <p:blipFill>
          <a:blip r:embed="rId2"/>
          <a:stretch>
            <a:fillRect/>
          </a:stretch>
        </p:blipFill>
        <p:spPr>
          <a:xfrm>
            <a:off x="1049962" y="1839014"/>
            <a:ext cx="10089906" cy="5054721"/>
          </a:xfrm>
        </p:spPr>
      </p:pic>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A2AB7-E48C-2F44-81BC-856681E541A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Exploratory Data Analysis</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005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E0A2AB7-E48C-2F44-81BC-856681E541A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Exploratory Data Analysis</a:t>
            </a:r>
          </a:p>
        </p:txBody>
      </p:sp>
      <p:pic>
        <p:nvPicPr>
          <p:cNvPr id="4" name="Picture 4" descr="Chart, pie chart&#10;&#10;Description automatically generated">
            <a:extLst>
              <a:ext uri="{FF2B5EF4-FFF2-40B4-BE49-F238E27FC236}">
                <a16:creationId xmlns:a16="http://schemas.microsoft.com/office/drawing/2014/main" id="{1E03EDAA-A504-4245-AC04-B819AA9C62BB}"/>
              </a:ext>
            </a:extLst>
          </p:cNvPr>
          <p:cNvPicPr>
            <a:picLocks noChangeAspect="1"/>
          </p:cNvPicPr>
          <p:nvPr/>
        </p:nvPicPr>
        <p:blipFill>
          <a:blip r:embed="rId2"/>
          <a:stretch>
            <a:fillRect/>
          </a:stretch>
        </p:blipFill>
        <p:spPr>
          <a:xfrm>
            <a:off x="4093779" y="118241"/>
            <a:ext cx="7919545" cy="6621517"/>
          </a:xfrm>
          <a:prstGeom prst="rect">
            <a:avLst/>
          </a:prstGeom>
        </p:spPr>
      </p:pic>
    </p:spTree>
    <p:extLst>
      <p:ext uri="{BB962C8B-B14F-4D97-AF65-F5344CB8AC3E}">
        <p14:creationId xmlns:p14="http://schemas.microsoft.com/office/powerpoint/2010/main" val="21293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Graphical user interface, timeline&#10;&#10;Description automatically generated">
            <a:extLst>
              <a:ext uri="{FF2B5EF4-FFF2-40B4-BE49-F238E27FC236}">
                <a16:creationId xmlns:a16="http://schemas.microsoft.com/office/drawing/2014/main" id="{954862E1-7E54-C14B-A924-AC8EA8632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013" y="2384425"/>
            <a:ext cx="5532438" cy="3616325"/>
          </a:xfrm>
          <a:prstGeom prst="rect">
            <a:avLst/>
          </a:prstGeom>
        </p:spPr>
      </p:pic>
      <p:pic>
        <p:nvPicPr>
          <p:cNvPr id="5" name="Content Placeholder 4" descr="Chart&#10;&#10;Description automatically generated">
            <a:extLst>
              <a:ext uri="{FF2B5EF4-FFF2-40B4-BE49-F238E27FC236}">
                <a16:creationId xmlns:a16="http://schemas.microsoft.com/office/drawing/2014/main" id="{3D8A4224-F783-0E48-830D-BD786AB0BA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16713" y="2384425"/>
            <a:ext cx="4357688" cy="3616325"/>
          </a:xfrm>
        </p:spPr>
      </p:pic>
      <p:sp>
        <p:nvSpPr>
          <p:cNvPr id="2" name="Title 1">
            <a:extLst>
              <a:ext uri="{FF2B5EF4-FFF2-40B4-BE49-F238E27FC236}">
                <a16:creationId xmlns:a16="http://schemas.microsoft.com/office/drawing/2014/main" id="{8E0A2AB7-E48C-2F44-81BC-856681E541A3}"/>
              </a:ext>
            </a:extLst>
          </p:cNvPr>
          <p:cNvSpPr>
            <a:spLocks noGrp="1"/>
          </p:cNvSpPr>
          <p:nvPr>
            <p:ph type="title"/>
          </p:nvPr>
        </p:nvSpPr>
        <p:spPr>
          <a:xfrm>
            <a:off x="870204" y="606564"/>
            <a:ext cx="10451592" cy="1325563"/>
          </a:xfrm>
        </p:spPr>
        <p:txBody>
          <a:bodyPr anchor="ctr">
            <a:normAutofit/>
          </a:bodyPr>
          <a:lstStyle/>
          <a:p>
            <a:r>
              <a:rPr lang="en-US"/>
              <a:t>Exploratory Data Analysis</a:t>
            </a:r>
          </a:p>
        </p:txBody>
      </p:sp>
    </p:spTree>
    <p:extLst>
      <p:ext uri="{BB962C8B-B14F-4D97-AF65-F5344CB8AC3E}">
        <p14:creationId xmlns:p14="http://schemas.microsoft.com/office/powerpoint/2010/main" val="2834565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D08C-5699-384C-885E-C5BA591802CC}"/>
              </a:ext>
            </a:extLst>
          </p:cNvPr>
          <p:cNvSpPr>
            <a:spLocks noGrp="1"/>
          </p:cNvSpPr>
          <p:nvPr>
            <p:ph type="title"/>
          </p:nvPr>
        </p:nvSpPr>
        <p:spPr>
          <a:xfrm>
            <a:off x="4965430" y="629268"/>
            <a:ext cx="6586491" cy="1286160"/>
          </a:xfrm>
        </p:spPr>
        <p:txBody>
          <a:bodyPr anchor="b">
            <a:normAutofit/>
          </a:bodyPr>
          <a:lstStyle/>
          <a:p>
            <a:r>
              <a:rPr lang="en-US" sz="3200" b="1"/>
              <a:t>Three Types of Recommender systems</a:t>
            </a:r>
          </a:p>
        </p:txBody>
      </p:sp>
      <p:sp>
        <p:nvSpPr>
          <p:cNvPr id="3" name="Content Placeholder 2">
            <a:extLst>
              <a:ext uri="{FF2B5EF4-FFF2-40B4-BE49-F238E27FC236}">
                <a16:creationId xmlns:a16="http://schemas.microsoft.com/office/drawing/2014/main" id="{AE239E3A-C473-2A4E-A2AD-8FBABF5DFEE0}"/>
              </a:ext>
            </a:extLst>
          </p:cNvPr>
          <p:cNvSpPr>
            <a:spLocks noGrp="1"/>
          </p:cNvSpPr>
          <p:nvPr>
            <p:ph idx="1"/>
          </p:nvPr>
        </p:nvSpPr>
        <p:spPr>
          <a:xfrm>
            <a:off x="4965431" y="2438400"/>
            <a:ext cx="6586489" cy="3785419"/>
          </a:xfrm>
        </p:spPr>
        <p:txBody>
          <a:bodyPr vert="horz" lIns="91440" tIns="45720" rIns="91440" bIns="45720" rtlCol="0" anchor="t">
            <a:normAutofit/>
          </a:bodyPr>
          <a:lstStyle/>
          <a:p>
            <a:pPr marL="0" indent="0">
              <a:buNone/>
            </a:pPr>
            <a:endParaRPr lang="en-US" sz="1600"/>
          </a:p>
          <a:p>
            <a:pPr fontAlgn="base"/>
            <a:r>
              <a:rPr lang="en-US" sz="1600" b="1"/>
              <a:t>Demographic Filtering</a:t>
            </a:r>
            <a:r>
              <a:rPr lang="en-US" sz="1600"/>
              <a:t>- They offer generalized recommendations to every user, based on movie popularity and/or genre. The System recommends the same movies to users with similar demographic features. </a:t>
            </a:r>
          </a:p>
          <a:p>
            <a:r>
              <a:rPr lang="en-US" sz="1600" b="1"/>
              <a:t>Content Based Filtering</a:t>
            </a:r>
            <a:r>
              <a:rPr lang="en-US" sz="1600"/>
              <a:t>- They suggest similar items based on a particular item. This system uses item metadata, such as genre, director, description, actors, etc. for movies, to make these recommendations. </a:t>
            </a:r>
          </a:p>
          <a:p>
            <a:endParaRPr lang="en-US" sz="1600" b="1">
              <a:highlight>
                <a:srgbClr val="FFFF00"/>
              </a:highlight>
            </a:endParaRPr>
          </a:p>
          <a:p>
            <a:r>
              <a:rPr lang="en-US" sz="1600" b="1">
                <a:highlight>
                  <a:srgbClr val="FFFF00"/>
                </a:highlight>
              </a:rPr>
              <a:t>Collaborative Filtering</a:t>
            </a:r>
            <a:r>
              <a:rPr lang="en-US" sz="1600">
                <a:highlight>
                  <a:srgbClr val="FFFF00"/>
                </a:highlight>
              </a:rPr>
              <a:t>-</a:t>
            </a:r>
            <a:r>
              <a:rPr lang="en-US" sz="1600"/>
              <a:t> Collaborative</a:t>
            </a:r>
            <a:r>
              <a:rPr lang="en-US" sz="1600">
                <a:ea typeface="+mn-lt"/>
                <a:cs typeface="+mn-lt"/>
              </a:rPr>
              <a:t> filtering is based on the assumption that people who agreed in the past will agree in the future, and that they will like similar kinds of items as they liked in the past. The system generates recommendations using only information about rating profiles for different users or items</a:t>
            </a:r>
            <a:r>
              <a:rPr lang="en-US" sz="1600"/>
              <a:t>.</a:t>
            </a:r>
            <a:endParaRPr lang="en-US" sz="1600">
              <a:cs typeface="Calibri"/>
            </a:endParaRPr>
          </a:p>
          <a:p>
            <a:endParaRPr lang="en-US" sz="1600"/>
          </a:p>
        </p:txBody>
      </p:sp>
      <p:pic>
        <p:nvPicPr>
          <p:cNvPr id="5" name="Picture 4" descr="Film reel and slate">
            <a:extLst>
              <a:ext uri="{FF2B5EF4-FFF2-40B4-BE49-F238E27FC236}">
                <a16:creationId xmlns:a16="http://schemas.microsoft.com/office/drawing/2014/main" id="{3B3DD059-7DF2-4682-86E7-C37CF5F15FE5}"/>
              </a:ext>
            </a:extLst>
          </p:cNvPr>
          <p:cNvPicPr>
            <a:picLocks noChangeAspect="1"/>
          </p:cNvPicPr>
          <p:nvPr/>
        </p:nvPicPr>
        <p:blipFill rotWithShape="1">
          <a:blip r:embed="rId2"/>
          <a:srcRect l="17613" r="3726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6925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74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5E03-67B5-8A46-A6F2-84883C9BA7D8}"/>
              </a:ext>
            </a:extLst>
          </p:cNvPr>
          <p:cNvSpPr>
            <a:spLocks noGrp="1"/>
          </p:cNvSpPr>
          <p:nvPr>
            <p:ph type="title"/>
          </p:nvPr>
        </p:nvSpPr>
        <p:spPr/>
        <p:txBody>
          <a:bodyPr/>
          <a:lstStyle/>
          <a:p>
            <a:r>
              <a:rPr lang="en-US" b="1"/>
              <a:t>Collaborative filtering</a:t>
            </a:r>
            <a:endParaRPr lang="en-US"/>
          </a:p>
        </p:txBody>
      </p:sp>
      <p:pic>
        <p:nvPicPr>
          <p:cNvPr id="4" name="Picture 4" descr="Diagram&#10;&#10;Description automatically generated">
            <a:extLst>
              <a:ext uri="{FF2B5EF4-FFF2-40B4-BE49-F238E27FC236}">
                <a16:creationId xmlns:a16="http://schemas.microsoft.com/office/drawing/2014/main" id="{479647DB-3475-4780-83C7-39CF7FEAB6ED}"/>
              </a:ext>
            </a:extLst>
          </p:cNvPr>
          <p:cNvPicPr>
            <a:picLocks noGrp="1" noChangeAspect="1"/>
          </p:cNvPicPr>
          <p:nvPr>
            <p:ph idx="1"/>
          </p:nvPr>
        </p:nvPicPr>
        <p:blipFill>
          <a:blip r:embed="rId2"/>
          <a:stretch>
            <a:fillRect/>
          </a:stretch>
        </p:blipFill>
        <p:spPr>
          <a:xfrm>
            <a:off x="4609774" y="1825625"/>
            <a:ext cx="3270624" cy="4793077"/>
          </a:xfrm>
        </p:spPr>
      </p:pic>
    </p:spTree>
    <p:extLst>
      <p:ext uri="{BB962C8B-B14F-4D97-AF65-F5344CB8AC3E}">
        <p14:creationId xmlns:p14="http://schemas.microsoft.com/office/powerpoint/2010/main" val="4187774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60EFC2-CACF-4D48-8A87-67FF1B71E157}"/>
              </a:ext>
            </a:extLst>
          </p:cNvPr>
          <p:cNvSpPr>
            <a:spLocks noGrp="1"/>
          </p:cNvSpPr>
          <p:nvPr>
            <p:ph type="title"/>
          </p:nvPr>
        </p:nvSpPr>
        <p:spPr>
          <a:xfrm>
            <a:off x="686834" y="1153572"/>
            <a:ext cx="3200400" cy="4461163"/>
          </a:xfrm>
        </p:spPr>
        <p:txBody>
          <a:bodyPr>
            <a:normAutofit/>
          </a:bodyPr>
          <a:lstStyle/>
          <a:p>
            <a:r>
              <a:rPr lang="en-US" altLang="zh-CN">
                <a:solidFill>
                  <a:srgbClr val="FFFFFF"/>
                </a:solidFill>
              </a:rPr>
              <a:t>KNN</a:t>
            </a:r>
            <a:r>
              <a:rPr lang="zh-CN" altLang="en-US">
                <a:solidFill>
                  <a:srgbClr val="FFFFFF"/>
                </a:solidFill>
              </a:rPr>
              <a:t> </a:t>
            </a:r>
            <a:r>
              <a:rPr lang="en-US" altLang="zh-CN">
                <a:solidFill>
                  <a:srgbClr val="FFFFFF"/>
                </a:solidFill>
              </a:rPr>
              <a:t>Model</a:t>
            </a:r>
            <a:endParaRPr lang="en-US">
              <a:solidFill>
                <a:srgbClr val="FFFFFF"/>
              </a:solidFill>
            </a:endParaRP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211821-B43D-E84A-B71C-9CCCCF565C43}"/>
              </a:ext>
            </a:extLst>
          </p:cNvPr>
          <p:cNvSpPr>
            <a:spLocks noGrp="1"/>
          </p:cNvSpPr>
          <p:nvPr>
            <p:ph idx="1"/>
          </p:nvPr>
        </p:nvSpPr>
        <p:spPr>
          <a:xfrm>
            <a:off x="4484179" y="-428753"/>
            <a:ext cx="7090845" cy="5585619"/>
          </a:xfrm>
        </p:spPr>
        <p:txBody>
          <a:bodyPr anchor="ctr">
            <a:normAutofit/>
          </a:bodyPr>
          <a:lstStyle/>
          <a:p>
            <a:r>
              <a:rPr lang="en-US" sz="2000" b="1"/>
              <a:t>K-Nearest</a:t>
            </a:r>
            <a:r>
              <a:rPr lang="zh-CN" altLang="en-US" sz="2000" b="1">
                <a:ea typeface="宋体"/>
              </a:rPr>
              <a:t> </a:t>
            </a:r>
            <a:r>
              <a:rPr lang="en-US" sz="2000" b="1"/>
              <a:t>Neighbor (KNN)</a:t>
            </a:r>
            <a:r>
              <a:rPr lang="en-US" sz="1800"/>
              <a:t> classification algorithm is one of the simplest methods in data mining classification. K nearest neighbors, means that every sample can be represented by its K nearest neighbors.</a:t>
            </a:r>
          </a:p>
          <a:p>
            <a:r>
              <a:rPr lang="en-US" sz="1800">
                <a:ea typeface="+mn-lt"/>
                <a:cs typeface="+mn-lt"/>
              </a:rPr>
              <a:t>KNN algorithm is used to determine the corresponding similar movie or a user based on cosine similarity. K value is defined and desired number of nearest neighboring movies/users are returned.</a:t>
            </a:r>
            <a:endParaRPr lang="en-US" sz="1800">
              <a:cs typeface="Calibri"/>
            </a:endParaRPr>
          </a:p>
          <a:p>
            <a:r>
              <a:rPr lang="en-US" sz="1800">
                <a:ea typeface="+mn-lt"/>
                <a:cs typeface="+mn-lt"/>
              </a:rPr>
              <a:t> A new dataset is created from the existing merged dataset by grouping the unique user id and movie title combination and the ratings by a user to the same movie in different instances (timestamps) are averaged and stored in the new dataset.</a:t>
            </a:r>
            <a:endParaRPr lang="en-US"/>
          </a:p>
          <a:p>
            <a:pPr marL="0" indent="0">
              <a:buNone/>
            </a:pPr>
            <a:endParaRPr lang="en-US" sz="1800">
              <a:cs typeface="Calibri"/>
            </a:endParaRPr>
          </a:p>
          <a:p>
            <a:pPr marL="0" indent="0">
              <a:buNone/>
            </a:pPr>
            <a:endParaRPr lang="en-US" sz="1800">
              <a:cs typeface="Calibri"/>
            </a:endParaRPr>
          </a:p>
        </p:txBody>
      </p:sp>
      <p:pic>
        <p:nvPicPr>
          <p:cNvPr id="4" name="Picture 7" descr="Graphical user interface&#10;&#10;Description automatically generated">
            <a:extLst>
              <a:ext uri="{FF2B5EF4-FFF2-40B4-BE49-F238E27FC236}">
                <a16:creationId xmlns:a16="http://schemas.microsoft.com/office/drawing/2014/main" id="{FA9390B5-617E-4692-A983-79E919EDA5F9}"/>
              </a:ext>
            </a:extLst>
          </p:cNvPr>
          <p:cNvPicPr>
            <a:picLocks noChangeAspect="1"/>
          </p:cNvPicPr>
          <p:nvPr/>
        </p:nvPicPr>
        <p:blipFill>
          <a:blip r:embed="rId2"/>
          <a:stretch>
            <a:fillRect/>
          </a:stretch>
        </p:blipFill>
        <p:spPr>
          <a:xfrm>
            <a:off x="4933335" y="3865014"/>
            <a:ext cx="6270523" cy="1659778"/>
          </a:xfrm>
          <a:prstGeom prst="rect">
            <a:avLst/>
          </a:prstGeom>
        </p:spPr>
      </p:pic>
    </p:spTree>
    <p:extLst>
      <p:ext uri="{BB962C8B-B14F-4D97-AF65-F5344CB8AC3E}">
        <p14:creationId xmlns:p14="http://schemas.microsoft.com/office/powerpoint/2010/main" val="1000337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2A04CD-E1D2-4636-8582-5D44A8EA1E8F}"/>
              </a:ext>
            </a:extLst>
          </p:cNvPr>
          <p:cNvSpPr>
            <a:spLocks noGrp="1"/>
          </p:cNvSpPr>
          <p:nvPr>
            <p:ph idx="1"/>
          </p:nvPr>
        </p:nvSpPr>
        <p:spPr>
          <a:xfrm>
            <a:off x="768292" y="273662"/>
            <a:ext cx="10515600" cy="2458629"/>
          </a:xfrm>
        </p:spPr>
        <p:txBody>
          <a:bodyPr vert="horz" lIns="91440" tIns="45720" rIns="91440" bIns="45720" rtlCol="0" anchor="t">
            <a:normAutofit/>
          </a:bodyPr>
          <a:lstStyle/>
          <a:p>
            <a:pPr marL="342900" indent="-342900"/>
            <a:r>
              <a:rPr lang="en-US" sz="2400">
                <a:ea typeface="+mn-lt"/>
                <a:cs typeface="+mn-lt"/>
              </a:rPr>
              <a:t>Reshaping model in such a way that each movie (rows) has n-dimensional rating space where n is total number of users (columns)who could rate, the rate will be the value</a:t>
            </a:r>
            <a:br>
              <a:rPr lang="en-US" sz="2400"/>
            </a:br>
            <a:endParaRPr lang="en-US" sz="2400">
              <a:cs typeface="Calibri" panose="020F0502020204030204"/>
            </a:endParaRPr>
          </a:p>
          <a:p>
            <a:pPr marL="342900" indent="-342900"/>
            <a:r>
              <a:rPr lang="en-US" sz="2400">
                <a:ea typeface="+mn-lt"/>
                <a:cs typeface="+mn-lt"/>
              </a:rPr>
              <a:t>Pivot and create movie-user matrix</a:t>
            </a:r>
            <a:endParaRPr lang="en-US" sz="2400">
              <a:cs typeface="Calibri" panose="020F0502020204030204"/>
            </a:endParaRPr>
          </a:p>
        </p:txBody>
      </p:sp>
      <p:pic>
        <p:nvPicPr>
          <p:cNvPr id="4" name="Picture 4" descr="A picture containing text&#10;&#10;Description automatically generated">
            <a:extLst>
              <a:ext uri="{FF2B5EF4-FFF2-40B4-BE49-F238E27FC236}">
                <a16:creationId xmlns:a16="http://schemas.microsoft.com/office/drawing/2014/main" id="{0790A5B5-AACE-4BF2-9798-D352AF559E41}"/>
              </a:ext>
            </a:extLst>
          </p:cNvPr>
          <p:cNvPicPr>
            <a:picLocks noChangeAspect="1"/>
          </p:cNvPicPr>
          <p:nvPr/>
        </p:nvPicPr>
        <p:blipFill>
          <a:blip r:embed="rId2"/>
          <a:stretch>
            <a:fillRect/>
          </a:stretch>
        </p:blipFill>
        <p:spPr>
          <a:xfrm>
            <a:off x="1068029" y="2596516"/>
            <a:ext cx="10578280" cy="3373323"/>
          </a:xfrm>
          <a:prstGeom prst="rect">
            <a:avLst/>
          </a:prstGeom>
        </p:spPr>
      </p:pic>
      <p:sp>
        <p:nvSpPr>
          <p:cNvPr id="5" name="TextBox 4">
            <a:extLst>
              <a:ext uri="{FF2B5EF4-FFF2-40B4-BE49-F238E27FC236}">
                <a16:creationId xmlns:a16="http://schemas.microsoft.com/office/drawing/2014/main" id="{BE0738CF-828C-4BC0-BC73-66F823ECBFCB}"/>
              </a:ext>
            </a:extLst>
          </p:cNvPr>
          <p:cNvSpPr txBox="1"/>
          <p:nvPr/>
        </p:nvSpPr>
        <p:spPr>
          <a:xfrm>
            <a:off x="1934498" y="6168513"/>
            <a:ext cx="9490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4292F"/>
                </a:solidFill>
                <a:latin typeface="-apple-system"/>
              </a:rPr>
              <a:t>Reshaping the dataframe to make it compatible for KNN algorithm implementation</a:t>
            </a:r>
          </a:p>
        </p:txBody>
      </p:sp>
    </p:spTree>
    <p:extLst>
      <p:ext uri="{BB962C8B-B14F-4D97-AF65-F5344CB8AC3E}">
        <p14:creationId xmlns:p14="http://schemas.microsoft.com/office/powerpoint/2010/main" val="201690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3061A-CAA2-FB4D-9F45-266A1A888AB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a:solidFill>
                  <a:srgbClr val="FFFFFF"/>
                </a:solidFill>
                <a:latin typeface="+mj-lt"/>
                <a:ea typeface="+mj-ea"/>
                <a:cs typeface="+mj-cs"/>
              </a:rPr>
              <a:t>KNN Model -- Result</a:t>
            </a:r>
            <a:endParaRPr lang="en-US" sz="2600" kern="1200">
              <a:solidFill>
                <a:srgbClr val="FFFFFF"/>
              </a:solidFill>
              <a:latin typeface="+mj-lt"/>
              <a:ea typeface="+mj-ea"/>
              <a:cs typeface="+mj-cs"/>
            </a:endParaRPr>
          </a:p>
        </p:txBody>
      </p:sp>
      <p:pic>
        <p:nvPicPr>
          <p:cNvPr id="5" name="Content Placeholder 4" descr="Graphical user interface, text, application, email&#10;&#10;Description automatically generated">
            <a:extLst>
              <a:ext uri="{FF2B5EF4-FFF2-40B4-BE49-F238E27FC236}">
                <a16:creationId xmlns:a16="http://schemas.microsoft.com/office/drawing/2014/main" id="{B1CFF64C-2BC3-2943-BFA3-0A6F7265D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8233" y="267024"/>
            <a:ext cx="6964493" cy="3342471"/>
          </a:xfrm>
          <a:prstGeom prst="rect">
            <a:avLst/>
          </a:prstGeom>
        </p:spPr>
      </p:pic>
      <p:pic>
        <p:nvPicPr>
          <p:cNvPr id="3" name="Picture 3" descr="Calendar&#10;&#10;Description automatically generated">
            <a:extLst>
              <a:ext uri="{FF2B5EF4-FFF2-40B4-BE49-F238E27FC236}">
                <a16:creationId xmlns:a16="http://schemas.microsoft.com/office/drawing/2014/main" id="{0AEB287C-DA4A-4306-8DE1-3BFA0A690FCC}"/>
              </a:ext>
            </a:extLst>
          </p:cNvPr>
          <p:cNvPicPr>
            <a:picLocks noChangeAspect="1"/>
          </p:cNvPicPr>
          <p:nvPr/>
        </p:nvPicPr>
        <p:blipFill>
          <a:blip r:embed="rId3"/>
          <a:stretch>
            <a:fillRect/>
          </a:stretch>
        </p:blipFill>
        <p:spPr>
          <a:xfrm>
            <a:off x="6891556" y="4989676"/>
            <a:ext cx="1386980" cy="1772225"/>
          </a:xfrm>
          <a:prstGeom prst="rect">
            <a:avLst/>
          </a:prstGeom>
        </p:spPr>
      </p:pic>
      <p:pic>
        <p:nvPicPr>
          <p:cNvPr id="4" name="Picture 5" descr="A picture containing text&#10;&#10;Description automatically generated">
            <a:extLst>
              <a:ext uri="{FF2B5EF4-FFF2-40B4-BE49-F238E27FC236}">
                <a16:creationId xmlns:a16="http://schemas.microsoft.com/office/drawing/2014/main" id="{0094D22A-2C69-421A-98E2-C6D5159BF814}"/>
              </a:ext>
            </a:extLst>
          </p:cNvPr>
          <p:cNvPicPr>
            <a:picLocks noChangeAspect="1"/>
          </p:cNvPicPr>
          <p:nvPr/>
        </p:nvPicPr>
        <p:blipFill>
          <a:blip r:embed="rId4"/>
          <a:stretch>
            <a:fillRect/>
          </a:stretch>
        </p:blipFill>
        <p:spPr>
          <a:xfrm>
            <a:off x="8608551" y="4971876"/>
            <a:ext cx="1112846" cy="1807828"/>
          </a:xfrm>
          <a:prstGeom prst="rect">
            <a:avLst/>
          </a:prstGeom>
        </p:spPr>
      </p:pic>
      <p:pic>
        <p:nvPicPr>
          <p:cNvPr id="6" name="Picture 6" descr="A picture containing text, book&#10;&#10;Description automatically generated">
            <a:extLst>
              <a:ext uri="{FF2B5EF4-FFF2-40B4-BE49-F238E27FC236}">
                <a16:creationId xmlns:a16="http://schemas.microsoft.com/office/drawing/2014/main" id="{81FB0343-AB79-4021-B66F-245D4C803211}"/>
              </a:ext>
            </a:extLst>
          </p:cNvPr>
          <p:cNvPicPr>
            <a:picLocks noChangeAspect="1"/>
          </p:cNvPicPr>
          <p:nvPr/>
        </p:nvPicPr>
        <p:blipFill>
          <a:blip r:embed="rId5"/>
          <a:stretch>
            <a:fillRect/>
          </a:stretch>
        </p:blipFill>
        <p:spPr>
          <a:xfrm>
            <a:off x="5339593" y="4988565"/>
            <a:ext cx="1205222" cy="1809400"/>
          </a:xfrm>
          <a:prstGeom prst="rect">
            <a:avLst/>
          </a:prstGeom>
        </p:spPr>
      </p:pic>
      <p:pic>
        <p:nvPicPr>
          <p:cNvPr id="7" name="Picture 7">
            <a:extLst>
              <a:ext uri="{FF2B5EF4-FFF2-40B4-BE49-F238E27FC236}">
                <a16:creationId xmlns:a16="http://schemas.microsoft.com/office/drawing/2014/main" id="{8C9E6C64-F88E-42AF-9511-C177481FD240}"/>
              </a:ext>
            </a:extLst>
          </p:cNvPr>
          <p:cNvPicPr>
            <a:picLocks noChangeAspect="1"/>
          </p:cNvPicPr>
          <p:nvPr/>
        </p:nvPicPr>
        <p:blipFill>
          <a:blip r:embed="rId6"/>
          <a:stretch>
            <a:fillRect/>
          </a:stretch>
        </p:blipFill>
        <p:spPr>
          <a:xfrm>
            <a:off x="7038363" y="3428808"/>
            <a:ext cx="1093366" cy="1412531"/>
          </a:xfrm>
          <a:prstGeom prst="rect">
            <a:avLst/>
          </a:prstGeom>
        </p:spPr>
      </p:pic>
    </p:spTree>
    <p:extLst>
      <p:ext uri="{BB962C8B-B14F-4D97-AF65-F5344CB8AC3E}">
        <p14:creationId xmlns:p14="http://schemas.microsoft.com/office/powerpoint/2010/main" val="2897570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CD815-CA62-924A-ADD2-5E828C29241F}"/>
              </a:ext>
            </a:extLst>
          </p:cNvPr>
          <p:cNvSpPr>
            <a:spLocks noGrp="1"/>
          </p:cNvSpPr>
          <p:nvPr>
            <p:ph type="title"/>
          </p:nvPr>
        </p:nvSpPr>
        <p:spPr>
          <a:xfrm>
            <a:off x="643467" y="575734"/>
            <a:ext cx="10905066" cy="1135737"/>
          </a:xfrm>
        </p:spPr>
        <p:txBody>
          <a:bodyPr>
            <a:normAutofit/>
          </a:bodyPr>
          <a:lstStyle/>
          <a:p>
            <a:r>
              <a:rPr lang="en-US">
                <a:ea typeface="+mj-lt"/>
                <a:cs typeface="+mj-lt"/>
              </a:rPr>
              <a:t>Challenge:</a:t>
            </a:r>
            <a:br>
              <a:rPr lang="en-US"/>
            </a:br>
            <a:r>
              <a:rPr lang="en-US" sz="2000" b="1" u="sng"/>
              <a:t>Dynamically suggesting</a:t>
            </a:r>
            <a:r>
              <a:rPr lang="en-US" altLang="zh-CN" sz="2000" b="1" u="sng">
                <a:ea typeface="宋体"/>
              </a:rPr>
              <a:t> </a:t>
            </a:r>
            <a:r>
              <a:rPr lang="zh-CN" sz="2000" b="1" u="sng">
                <a:ea typeface="宋体"/>
              </a:rPr>
              <a:t>movie</a:t>
            </a:r>
            <a:r>
              <a:rPr lang="en-US" sz="2000" b="1" u="sng"/>
              <a:t> name</a:t>
            </a:r>
            <a:endParaRPr lang="en-US" sz="2000" b="1">
              <a:cs typeface="Calibri Light"/>
            </a:endParaRPr>
          </a:p>
          <a:p>
            <a:endParaRPr lang="en-US" altLang="zh-CN" sz="3600" b="1">
              <a:ea typeface="宋体"/>
              <a:cs typeface="Calibri Light"/>
            </a:endParaRPr>
          </a:p>
        </p:txBody>
      </p:sp>
      <p:sp>
        <p:nvSpPr>
          <p:cNvPr id="11" name="Content Placeholder 10">
            <a:extLst>
              <a:ext uri="{FF2B5EF4-FFF2-40B4-BE49-F238E27FC236}">
                <a16:creationId xmlns:a16="http://schemas.microsoft.com/office/drawing/2014/main" id="{FF07659A-E2D7-4A8F-BA54-001274025919}"/>
              </a:ext>
            </a:extLst>
          </p:cNvPr>
          <p:cNvSpPr>
            <a:spLocks noGrp="1"/>
          </p:cNvSpPr>
          <p:nvPr>
            <p:ph idx="1"/>
          </p:nvPr>
        </p:nvSpPr>
        <p:spPr>
          <a:xfrm>
            <a:off x="643469" y="1782981"/>
            <a:ext cx="4008384" cy="4393982"/>
          </a:xfrm>
        </p:spPr>
        <p:txBody>
          <a:bodyPr>
            <a:normAutofit fontScale="92500" lnSpcReduction="20000"/>
          </a:bodyPr>
          <a:lstStyle/>
          <a:p>
            <a:r>
              <a:rPr lang="en-US" sz="2100"/>
              <a:t>The major challenge is not to recommend similar movie titles, it is to let the user type in the correct movie title.</a:t>
            </a:r>
          </a:p>
          <a:p>
            <a:r>
              <a:rPr lang="en-US" sz="2100"/>
              <a:t>To address this challenge, a new functionality has been written.</a:t>
            </a:r>
          </a:p>
          <a:p>
            <a:r>
              <a:rPr lang="en-US" sz="2000"/>
              <a:t>This function provides user with movie name suggestions if movie</a:t>
            </a:r>
          </a:p>
          <a:p>
            <a:r>
              <a:rPr lang="en-US" sz="2000"/>
              <a:t>name is mis-spelled or Recommends similar movies to the input movie if the movie name is valid.</a:t>
            </a:r>
          </a:p>
          <a:p>
            <a:r>
              <a:rPr lang="en-US" sz="2000"/>
              <a:t>Dynamically suggesting movie name from the existing movie corpus we have, based on the user input using try and except architecture.</a:t>
            </a:r>
          </a:p>
          <a:p>
            <a:r>
              <a:rPr lang="en-US" sz="2000"/>
              <a:t>function which takes input and returns suggestions for the user</a:t>
            </a:r>
          </a:p>
        </p:txBody>
      </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Text&#10;&#10;Description automatically generated">
            <a:extLst>
              <a:ext uri="{FF2B5EF4-FFF2-40B4-BE49-F238E27FC236}">
                <a16:creationId xmlns:a16="http://schemas.microsoft.com/office/drawing/2014/main" id="{335A3931-28ED-C947-B256-F9C74B32C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990" y="1782982"/>
            <a:ext cx="4129869" cy="2116558"/>
          </a:xfrm>
          <a:prstGeom prst="rect">
            <a:avLst/>
          </a:prstGeom>
        </p:spPr>
      </p:pic>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Graphical user interface, text, application, email&#10;&#10;Description automatically generated">
            <a:extLst>
              <a:ext uri="{FF2B5EF4-FFF2-40B4-BE49-F238E27FC236}">
                <a16:creationId xmlns:a16="http://schemas.microsoft.com/office/drawing/2014/main" id="{92867C64-BE7A-C849-9D6D-02959F9BE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207" y="4060406"/>
            <a:ext cx="5485438" cy="2084467"/>
          </a:xfrm>
          <a:prstGeom prst="rect">
            <a:avLst/>
          </a:prstGeom>
        </p:spPr>
      </p:pic>
    </p:spTree>
    <p:extLst>
      <p:ext uri="{BB962C8B-B14F-4D97-AF65-F5344CB8AC3E}">
        <p14:creationId xmlns:p14="http://schemas.microsoft.com/office/powerpoint/2010/main" val="1469318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AD85-827D-6441-A6BC-9161D236DECA}"/>
              </a:ext>
            </a:extLst>
          </p:cNvPr>
          <p:cNvSpPr>
            <a:spLocks noGrp="1"/>
          </p:cNvSpPr>
          <p:nvPr>
            <p:ph type="title"/>
          </p:nvPr>
        </p:nvSpPr>
        <p:spPr/>
        <p:txBody>
          <a:bodyPr/>
          <a:lstStyle/>
          <a:p>
            <a:r>
              <a:rPr lang="en-US" b="1"/>
              <a:t>Dynamically suggesting movie name</a:t>
            </a:r>
            <a:r>
              <a:rPr lang="en-US" altLang="zh-CN" b="1">
                <a:ea typeface="宋体"/>
              </a:rPr>
              <a:t>--</a:t>
            </a:r>
            <a:r>
              <a:rPr lang="zh-CN" altLang="en-US" b="1">
                <a:ea typeface="宋体"/>
              </a:rPr>
              <a:t> </a:t>
            </a:r>
            <a:r>
              <a:rPr lang="en-US" altLang="zh-CN" b="1">
                <a:ea typeface="宋体"/>
              </a:rPr>
              <a:t>results</a:t>
            </a:r>
            <a:endParaRPr lang="en-US">
              <a:ea typeface="宋体"/>
              <a:cs typeface="Calibri Ligh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3DD036E-C762-D840-99F5-BACA205151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52398"/>
            <a:ext cx="10515600" cy="3297791"/>
          </a:xfrm>
        </p:spPr>
      </p:pic>
    </p:spTree>
    <p:extLst>
      <p:ext uri="{BB962C8B-B14F-4D97-AF65-F5344CB8AC3E}">
        <p14:creationId xmlns:p14="http://schemas.microsoft.com/office/powerpoint/2010/main" val="1653618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E83C5F-77CF-49C8-8695-BDA616754BD5}"/>
              </a:ext>
            </a:extLst>
          </p:cNvPr>
          <p:cNvSpPr>
            <a:spLocks noGrp="1"/>
          </p:cNvSpPr>
          <p:nvPr>
            <p:ph type="title"/>
          </p:nvPr>
        </p:nvSpPr>
        <p:spPr>
          <a:xfrm>
            <a:off x="804671" y="365125"/>
            <a:ext cx="3405821" cy="3117038"/>
          </a:xfrm>
        </p:spPr>
        <p:txBody>
          <a:bodyPr anchor="ctr">
            <a:normAutofit/>
          </a:bodyPr>
          <a:lstStyle/>
          <a:p>
            <a:r>
              <a:rPr lang="en-GB">
                <a:cs typeface="Calibri Light"/>
              </a:rPr>
              <a:t>OUR TEAM</a:t>
            </a:r>
            <a:br>
              <a:rPr lang="en-GB">
                <a:cs typeface="Calibri Light"/>
              </a:rPr>
            </a:br>
            <a:br>
              <a:rPr lang="en-GB">
                <a:cs typeface="Calibri Light"/>
              </a:rPr>
            </a:br>
            <a:r>
              <a:rPr lang="en-GB">
                <a:cs typeface="Calibri Light"/>
              </a:rPr>
              <a:t>Intro and contributions</a:t>
            </a:r>
          </a:p>
        </p:txBody>
      </p:sp>
      <p:sp>
        <p:nvSpPr>
          <p:cNvPr id="17" name="Content Placeholder 2">
            <a:extLst>
              <a:ext uri="{FF2B5EF4-FFF2-40B4-BE49-F238E27FC236}">
                <a16:creationId xmlns:a16="http://schemas.microsoft.com/office/drawing/2014/main" id="{BE53B8E3-A5C8-4AC0-8766-A3C52D0B7234}"/>
              </a:ext>
            </a:extLst>
          </p:cNvPr>
          <p:cNvSpPr>
            <a:spLocks noGrp="1"/>
          </p:cNvSpPr>
          <p:nvPr>
            <p:ph idx="1"/>
          </p:nvPr>
        </p:nvSpPr>
        <p:spPr>
          <a:xfrm>
            <a:off x="6096000" y="365125"/>
            <a:ext cx="6167745" cy="5854510"/>
          </a:xfrm>
        </p:spPr>
        <p:txBody>
          <a:bodyPr anchor="ctr">
            <a:normAutofit fontScale="77500" lnSpcReduction="20000"/>
          </a:bodyPr>
          <a:lstStyle/>
          <a:p>
            <a:pPr>
              <a:buNone/>
            </a:pPr>
            <a:endParaRPr lang="en-US" sz="2100">
              <a:ea typeface="+mn-lt"/>
              <a:cs typeface="+mn-lt"/>
            </a:endParaRPr>
          </a:p>
          <a:p>
            <a:pPr>
              <a:buNone/>
            </a:pPr>
            <a:endParaRPr lang="en-US" sz="2100">
              <a:ea typeface="+mn-lt"/>
              <a:cs typeface="+mn-lt"/>
            </a:endParaRPr>
          </a:p>
          <a:p>
            <a:pPr>
              <a:buNone/>
            </a:pPr>
            <a:r>
              <a:rPr lang="en-US" sz="2100" err="1">
                <a:ea typeface="+mn-lt"/>
                <a:cs typeface="+mn-lt"/>
              </a:rPr>
              <a:t>Atheer</a:t>
            </a:r>
            <a:r>
              <a:rPr lang="en-US" sz="2100">
                <a:ea typeface="+mn-lt"/>
                <a:cs typeface="+mn-lt"/>
              </a:rPr>
              <a:t> </a:t>
            </a:r>
            <a:r>
              <a:rPr lang="en-US" sz="2100" err="1">
                <a:ea typeface="+mn-lt"/>
                <a:cs typeface="+mn-lt"/>
              </a:rPr>
              <a:t>Albarqi</a:t>
            </a:r>
            <a:r>
              <a:rPr lang="en-US" sz="2100">
                <a:ea typeface="+mn-lt"/>
                <a:cs typeface="+mn-lt"/>
              </a:rPr>
              <a:t>:</a:t>
            </a:r>
          </a:p>
          <a:p>
            <a:pPr>
              <a:buNone/>
            </a:pPr>
            <a:r>
              <a:rPr lang="en-US" sz="2100">
                <a:ea typeface="+mn-lt"/>
                <a:cs typeface="+mn-lt"/>
              </a:rPr>
              <a:t>Major: </a:t>
            </a:r>
            <a:r>
              <a:rPr lang="en-US" altLang="zh-CN" sz="2100">
                <a:ea typeface="+mn-lt"/>
                <a:cs typeface="+mn-lt"/>
              </a:rPr>
              <a:t>AI</a:t>
            </a:r>
            <a:r>
              <a:rPr lang="zh-CN" altLang="en-US" sz="2100">
                <a:ea typeface="+mn-lt"/>
                <a:cs typeface="+mn-lt"/>
              </a:rPr>
              <a:t> </a:t>
            </a:r>
            <a:r>
              <a:rPr lang="en-US" altLang="zh-CN" sz="2100">
                <a:ea typeface="+mn-lt"/>
                <a:cs typeface="+mn-lt"/>
              </a:rPr>
              <a:t>and</a:t>
            </a:r>
            <a:r>
              <a:rPr lang="zh-CN" altLang="en-US" sz="2100">
                <a:ea typeface="+mn-lt"/>
                <a:cs typeface="+mn-lt"/>
              </a:rPr>
              <a:t> </a:t>
            </a:r>
            <a:r>
              <a:rPr lang="en-US" altLang="zh-CN" sz="2100">
                <a:ea typeface="+mn-lt"/>
                <a:cs typeface="+mn-lt"/>
              </a:rPr>
              <a:t>Machine</a:t>
            </a:r>
            <a:r>
              <a:rPr lang="zh-CN" altLang="en-US" sz="2100">
                <a:ea typeface="+mn-lt"/>
                <a:cs typeface="+mn-lt"/>
              </a:rPr>
              <a:t> </a:t>
            </a:r>
            <a:r>
              <a:rPr lang="en-US" altLang="zh-CN" sz="2100">
                <a:ea typeface="+mn-lt"/>
                <a:cs typeface="+mn-lt"/>
              </a:rPr>
              <a:t>Learning</a:t>
            </a:r>
            <a:endParaRPr lang="en-GB" sz="2100">
              <a:ea typeface="+mn-lt"/>
              <a:cs typeface="+mn-lt"/>
            </a:endParaRPr>
          </a:p>
          <a:p>
            <a:pPr>
              <a:buNone/>
            </a:pPr>
            <a:r>
              <a:rPr lang="en-US" sz="2100">
                <a:ea typeface="+mn-lt"/>
                <a:cs typeface="+mn-lt"/>
              </a:rPr>
              <a:t>Contributions: EDA, Model selection, Materials Preparation, Team collaboration.</a:t>
            </a:r>
          </a:p>
          <a:p>
            <a:pPr>
              <a:buNone/>
            </a:pPr>
            <a:endParaRPr lang="en-US" altLang="zh-CN" sz="2100">
              <a:ea typeface="+mn-lt"/>
              <a:cs typeface="+mn-lt"/>
            </a:endParaRPr>
          </a:p>
          <a:p>
            <a:pPr>
              <a:buNone/>
            </a:pPr>
            <a:r>
              <a:rPr lang="en-US" sz="2100">
                <a:ea typeface="+mn-lt"/>
                <a:cs typeface="+mn-lt"/>
              </a:rPr>
              <a:t>Abhijit </a:t>
            </a:r>
            <a:r>
              <a:rPr lang="en-US" sz="2100" err="1">
                <a:ea typeface="+mn-lt"/>
                <a:cs typeface="+mn-lt"/>
              </a:rPr>
              <a:t>Purru</a:t>
            </a:r>
            <a:r>
              <a:rPr lang="en-US" sz="2100">
                <a:ea typeface="+mn-lt"/>
                <a:cs typeface="+mn-lt"/>
              </a:rPr>
              <a:t>:</a:t>
            </a:r>
            <a:endParaRPr lang="en-GB" sz="2100">
              <a:ea typeface="+mn-lt"/>
              <a:cs typeface="+mn-lt"/>
            </a:endParaRPr>
          </a:p>
          <a:p>
            <a:pPr>
              <a:buNone/>
            </a:pPr>
            <a:r>
              <a:rPr lang="en-US" sz="2100">
                <a:ea typeface="+mn-lt"/>
                <a:cs typeface="+mn-lt"/>
              </a:rPr>
              <a:t>Major: Data Science</a:t>
            </a:r>
          </a:p>
          <a:p>
            <a:pPr>
              <a:buNone/>
            </a:pPr>
            <a:r>
              <a:rPr lang="en-US" sz="2100">
                <a:ea typeface="+mn-lt"/>
                <a:cs typeface="+mn-lt"/>
              </a:rPr>
              <a:t>Contributions: Preprocessing, Visualizations, Team Collaboration.</a:t>
            </a:r>
          </a:p>
          <a:p>
            <a:pPr>
              <a:buNone/>
            </a:pPr>
            <a:endParaRPr lang="en-US" sz="2100">
              <a:ea typeface="+mn-lt"/>
              <a:cs typeface="+mn-lt"/>
            </a:endParaRPr>
          </a:p>
          <a:p>
            <a:pPr>
              <a:buNone/>
            </a:pPr>
            <a:r>
              <a:rPr lang="en-US" sz="2100">
                <a:ea typeface="+mn-lt"/>
                <a:cs typeface="+mn-lt"/>
              </a:rPr>
              <a:t>Emily Wang:</a:t>
            </a:r>
          </a:p>
          <a:p>
            <a:pPr>
              <a:buNone/>
            </a:pPr>
            <a:r>
              <a:rPr lang="en-US" altLang="zh-CN" sz="2100">
                <a:ea typeface="+mn-lt"/>
                <a:cs typeface="+mn-lt"/>
              </a:rPr>
              <a:t>Major:</a:t>
            </a:r>
            <a:r>
              <a:rPr lang="zh-CN" altLang="en-US" sz="2100">
                <a:ea typeface="+mn-lt"/>
                <a:cs typeface="+mn-lt"/>
              </a:rPr>
              <a:t> </a:t>
            </a:r>
            <a:r>
              <a:rPr lang="en-US" altLang="zh-CN" sz="2100">
                <a:ea typeface="+mn-lt"/>
                <a:cs typeface="+mn-lt"/>
              </a:rPr>
              <a:t>Data</a:t>
            </a:r>
            <a:r>
              <a:rPr lang="zh-CN" altLang="en-US" sz="2100">
                <a:ea typeface="+mn-lt"/>
                <a:cs typeface="+mn-lt"/>
              </a:rPr>
              <a:t> </a:t>
            </a:r>
            <a:r>
              <a:rPr lang="en-US" altLang="zh-CN" sz="2100">
                <a:ea typeface="+mn-lt"/>
                <a:cs typeface="+mn-lt"/>
              </a:rPr>
              <a:t>Science</a:t>
            </a:r>
            <a:r>
              <a:rPr lang="zh-CN" altLang="en-US" sz="2100">
                <a:ea typeface="+mn-lt"/>
                <a:cs typeface="+mn-lt"/>
              </a:rPr>
              <a:t> </a:t>
            </a:r>
            <a:endParaRPr lang="en-US" altLang="zh-CN" sz="2100">
              <a:ea typeface="+mn-lt"/>
              <a:cs typeface="+mn-lt"/>
            </a:endParaRPr>
          </a:p>
          <a:p>
            <a:pPr>
              <a:buNone/>
            </a:pPr>
            <a:r>
              <a:rPr lang="en-US" altLang="zh-CN" sz="2100">
                <a:ea typeface="+mn-lt"/>
                <a:cs typeface="+mn-lt"/>
              </a:rPr>
              <a:t>Contributions:</a:t>
            </a:r>
            <a:r>
              <a:rPr lang="zh-CN" altLang="en-US" sz="2100">
                <a:ea typeface="+mn-lt"/>
                <a:cs typeface="+mn-lt"/>
              </a:rPr>
              <a:t> </a:t>
            </a:r>
            <a:r>
              <a:rPr lang="en-US" altLang="zh-CN" sz="2100">
                <a:ea typeface="+mn-lt"/>
                <a:cs typeface="+mn-lt"/>
              </a:rPr>
              <a:t>Combining</a:t>
            </a:r>
            <a:r>
              <a:rPr lang="zh-CN" altLang="en-US" sz="2100">
                <a:ea typeface="+mn-lt"/>
                <a:cs typeface="+mn-lt"/>
              </a:rPr>
              <a:t> </a:t>
            </a:r>
            <a:r>
              <a:rPr lang="en-US" altLang="zh-CN" sz="2100">
                <a:ea typeface="+mn-lt"/>
                <a:cs typeface="+mn-lt"/>
              </a:rPr>
              <a:t>Data,</a:t>
            </a:r>
            <a:r>
              <a:rPr lang="zh-CN" altLang="en-US" sz="2100">
                <a:ea typeface="+mn-lt"/>
                <a:cs typeface="+mn-lt"/>
              </a:rPr>
              <a:t> </a:t>
            </a:r>
            <a:r>
              <a:rPr lang="en-US" altLang="zh-CN" sz="2100">
                <a:ea typeface="+mn-lt"/>
                <a:cs typeface="+mn-lt"/>
              </a:rPr>
              <a:t>Machine</a:t>
            </a:r>
            <a:r>
              <a:rPr lang="zh-CN" altLang="en-US" sz="2100">
                <a:ea typeface="+mn-lt"/>
                <a:cs typeface="+mn-lt"/>
              </a:rPr>
              <a:t> </a:t>
            </a:r>
            <a:r>
              <a:rPr lang="en-US" altLang="zh-CN" sz="2100">
                <a:ea typeface="+mn-lt"/>
                <a:cs typeface="+mn-lt"/>
              </a:rPr>
              <a:t>Model,</a:t>
            </a:r>
            <a:r>
              <a:rPr lang="zh-CN" altLang="en-US" sz="2100">
                <a:ea typeface="+mn-lt"/>
                <a:cs typeface="+mn-lt"/>
              </a:rPr>
              <a:t> </a:t>
            </a:r>
            <a:r>
              <a:rPr lang="en-US" altLang="zh-CN" sz="2100">
                <a:ea typeface="+mn-lt"/>
                <a:cs typeface="+mn-lt"/>
              </a:rPr>
              <a:t>Materials</a:t>
            </a:r>
            <a:r>
              <a:rPr lang="zh-CN" altLang="en-US" sz="2100">
                <a:ea typeface="+mn-lt"/>
                <a:cs typeface="+mn-lt"/>
              </a:rPr>
              <a:t> </a:t>
            </a:r>
            <a:r>
              <a:rPr lang="en-US" altLang="zh-CN" sz="2100">
                <a:ea typeface="+mn-lt"/>
                <a:cs typeface="+mn-lt"/>
              </a:rPr>
              <a:t>Preparation,</a:t>
            </a:r>
            <a:r>
              <a:rPr lang="zh-CN" altLang="en-US" sz="2100">
                <a:ea typeface="+mn-lt"/>
                <a:cs typeface="+mn-lt"/>
              </a:rPr>
              <a:t> </a:t>
            </a:r>
            <a:r>
              <a:rPr lang="en-US" altLang="zh-CN" sz="2100">
                <a:ea typeface="+mn-lt"/>
                <a:cs typeface="+mn-lt"/>
              </a:rPr>
              <a:t>Team</a:t>
            </a:r>
            <a:r>
              <a:rPr lang="zh-CN" altLang="en-US" sz="2100">
                <a:ea typeface="+mn-lt"/>
                <a:cs typeface="+mn-lt"/>
              </a:rPr>
              <a:t> </a:t>
            </a:r>
            <a:r>
              <a:rPr lang="en-US" altLang="zh-CN" sz="2100">
                <a:ea typeface="+mn-lt"/>
                <a:cs typeface="+mn-lt"/>
              </a:rPr>
              <a:t>Collaboration.</a:t>
            </a:r>
            <a:endParaRPr lang="en-US" sz="2100">
              <a:ea typeface="+mn-lt"/>
              <a:cs typeface="+mn-lt"/>
            </a:endParaRPr>
          </a:p>
          <a:p>
            <a:pPr>
              <a:buNone/>
            </a:pPr>
            <a:endParaRPr lang="en-US" sz="2100">
              <a:ea typeface="+mn-lt"/>
              <a:cs typeface="+mn-lt"/>
            </a:endParaRPr>
          </a:p>
          <a:p>
            <a:pPr>
              <a:buNone/>
            </a:pPr>
            <a:r>
              <a:rPr lang="en-US" sz="2100">
                <a:ea typeface="+mn-lt"/>
                <a:cs typeface="+mn-lt"/>
              </a:rPr>
              <a:t>Martin Mathew:</a:t>
            </a:r>
            <a:endParaRPr lang="en-GB" sz="2100">
              <a:ea typeface="+mn-lt"/>
              <a:cs typeface="+mn-lt"/>
            </a:endParaRPr>
          </a:p>
          <a:p>
            <a:pPr>
              <a:buNone/>
            </a:pPr>
            <a:r>
              <a:rPr lang="en-US" sz="2100">
                <a:ea typeface="+mn-lt"/>
                <a:cs typeface="+mn-lt"/>
              </a:rPr>
              <a:t>Major: Data Science</a:t>
            </a:r>
          </a:p>
          <a:p>
            <a:pPr>
              <a:buNone/>
            </a:pPr>
            <a:r>
              <a:rPr lang="en-US" sz="2100">
                <a:ea typeface="+mn-lt"/>
                <a:cs typeface="+mn-lt"/>
              </a:rPr>
              <a:t>Contributions: EDA, Model selection, Materials Preparation, Team collaboration.</a:t>
            </a:r>
            <a:endParaRPr lang="en-US" sz="2100">
              <a:cs typeface="Calibri" panose="020F0502020204030204"/>
            </a:endParaRPr>
          </a:p>
          <a:p>
            <a:pPr>
              <a:buNone/>
            </a:pPr>
            <a:endParaRPr lang="en-US" sz="2100">
              <a:cs typeface="Calibri" panose="020F0502020204030204"/>
            </a:endParaRPr>
          </a:p>
          <a:p>
            <a:pPr marL="0" indent="0">
              <a:buNone/>
            </a:pPr>
            <a:endParaRPr lang="en-GB" sz="2100">
              <a:cs typeface="Calibri" panose="020F0502020204030204"/>
            </a:endParaRPr>
          </a:p>
        </p:txBody>
      </p:sp>
    </p:spTree>
    <p:extLst>
      <p:ext uri="{BB962C8B-B14F-4D97-AF65-F5344CB8AC3E}">
        <p14:creationId xmlns:p14="http://schemas.microsoft.com/office/powerpoint/2010/main" val="168480889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ACACE-0080-FA4B-8B1F-7690A230CF48}"/>
              </a:ext>
            </a:extLst>
          </p:cNvPr>
          <p:cNvSpPr>
            <a:spLocks noGrp="1"/>
          </p:cNvSpPr>
          <p:nvPr>
            <p:ph type="title"/>
          </p:nvPr>
        </p:nvSpPr>
        <p:spPr>
          <a:xfrm>
            <a:off x="524741" y="620392"/>
            <a:ext cx="3808268" cy="5504688"/>
          </a:xfrm>
        </p:spPr>
        <p:txBody>
          <a:bodyPr>
            <a:normAutofit/>
          </a:bodyPr>
          <a:lstStyle/>
          <a:p>
            <a:r>
              <a:rPr lang="en-US" altLang="zh-CN" sz="6000">
                <a:solidFill>
                  <a:schemeClr val="bg1"/>
                </a:solidFill>
              </a:rPr>
              <a:t>Future</a:t>
            </a:r>
            <a:r>
              <a:rPr lang="zh-CN" altLang="en-US" sz="6000">
                <a:solidFill>
                  <a:schemeClr val="bg1"/>
                </a:solidFill>
              </a:rPr>
              <a:t> </a:t>
            </a:r>
            <a:r>
              <a:rPr lang="en-US" altLang="zh-CN" sz="6000">
                <a:solidFill>
                  <a:schemeClr val="bg1"/>
                </a:solidFill>
              </a:rPr>
              <a:t>Work</a:t>
            </a:r>
            <a:endParaRPr lang="en-US" sz="6000">
              <a:solidFill>
                <a:schemeClr val="bg1"/>
              </a:solidFill>
            </a:endParaRPr>
          </a:p>
        </p:txBody>
      </p:sp>
      <p:graphicFrame>
        <p:nvGraphicFramePr>
          <p:cNvPr id="6" name="Content Placeholder 2">
            <a:extLst>
              <a:ext uri="{FF2B5EF4-FFF2-40B4-BE49-F238E27FC236}">
                <a16:creationId xmlns:a16="http://schemas.microsoft.com/office/drawing/2014/main" id="{A6BDAC13-8010-41D0-9F91-F14E879DC12D}"/>
              </a:ext>
            </a:extLst>
          </p:cNvPr>
          <p:cNvGraphicFramePr>
            <a:graphicFrameLocks noGrp="1"/>
          </p:cNvGraphicFramePr>
          <p:nvPr>
            <p:ph idx="1"/>
            <p:extLst>
              <p:ext uri="{D42A27DB-BD31-4B8C-83A1-F6EECF244321}">
                <p14:modId xmlns:p14="http://schemas.microsoft.com/office/powerpoint/2010/main" val="57401796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353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74C5FA6-21B8-E14A-9C29-14C8B312D869}"/>
              </a:ext>
            </a:extLst>
          </p:cNvPr>
          <p:cNvSpPr>
            <a:spLocks noGrp="1"/>
          </p:cNvSpPr>
          <p:nvPr>
            <p:ph type="title"/>
          </p:nvPr>
        </p:nvSpPr>
        <p:spPr>
          <a:xfrm>
            <a:off x="804671" y="365125"/>
            <a:ext cx="3405821" cy="3117038"/>
          </a:xfrm>
        </p:spPr>
        <p:txBody>
          <a:bodyPr anchor="ctr">
            <a:normAutofit/>
          </a:bodyPr>
          <a:lstStyle/>
          <a:p>
            <a:r>
              <a:rPr lang="en-US" altLang="zh-CN"/>
              <a:t>Related</a:t>
            </a:r>
            <a:r>
              <a:rPr lang="zh-CN" altLang="en-US"/>
              <a:t> </a:t>
            </a:r>
            <a:r>
              <a:rPr lang="en-US" altLang="zh-CN"/>
              <a:t>Work</a:t>
            </a:r>
            <a:endParaRPr lang="en-US"/>
          </a:p>
        </p:txBody>
      </p:sp>
      <p:sp>
        <p:nvSpPr>
          <p:cNvPr id="3" name="Content Placeholder 2">
            <a:extLst>
              <a:ext uri="{FF2B5EF4-FFF2-40B4-BE49-F238E27FC236}">
                <a16:creationId xmlns:a16="http://schemas.microsoft.com/office/drawing/2014/main" id="{88868457-F98A-494E-B71D-7EF5C9820B99}"/>
              </a:ext>
            </a:extLst>
          </p:cNvPr>
          <p:cNvSpPr>
            <a:spLocks noGrp="1"/>
          </p:cNvSpPr>
          <p:nvPr>
            <p:ph idx="1"/>
          </p:nvPr>
        </p:nvSpPr>
        <p:spPr>
          <a:xfrm>
            <a:off x="6374219" y="994145"/>
            <a:ext cx="5156364" cy="4832498"/>
          </a:xfrm>
        </p:spPr>
        <p:txBody>
          <a:bodyPr vert="horz" lIns="91440" tIns="45720" rIns="91440" bIns="45720" rtlCol="0" anchor="ctr">
            <a:normAutofit/>
          </a:bodyPr>
          <a:lstStyle/>
          <a:p>
            <a:r>
              <a:rPr lang="en-US" sz="2100"/>
              <a:t>This study is inspired by research paper named "Neural Collaborative Filtering" by Xiangnan He and Xia hu, ect. We learned the basic knowledge about Collaborative Filtering method for our recommender systems.  </a:t>
            </a:r>
          </a:p>
          <a:p>
            <a:endParaRPr lang="en-US" sz="2100"/>
          </a:p>
          <a:p>
            <a:r>
              <a:rPr lang="en-US" sz="2100"/>
              <a:t>Another inspiration in the project by the project “TMDB Score Prediction”, which used a similar dataset to determine the success of movies prediction.</a:t>
            </a:r>
            <a:r>
              <a:rPr lang="zh-CN" altLang="en-US" sz="2100">
                <a:ea typeface="宋体"/>
              </a:rPr>
              <a:t> </a:t>
            </a:r>
            <a:r>
              <a:rPr lang="en-US" altLang="zh-CN" sz="2100">
                <a:ea typeface="宋体"/>
              </a:rPr>
              <a:t>(</a:t>
            </a:r>
            <a:r>
              <a:rPr lang="en-US" sz="2100"/>
              <a:t>https://www.kaggle.com/heeraldedhia/movie-ratings-and-recommendation-using-knn</a:t>
            </a:r>
            <a:r>
              <a:rPr lang="en-US" altLang="zh-CN" sz="2100">
                <a:ea typeface="宋体"/>
              </a:rPr>
              <a:t>)</a:t>
            </a:r>
            <a:endParaRPr lang="en-US" sz="2100">
              <a:ea typeface="宋体"/>
            </a:endParaRPr>
          </a:p>
        </p:txBody>
      </p:sp>
    </p:spTree>
    <p:extLst>
      <p:ext uri="{BB962C8B-B14F-4D97-AF65-F5344CB8AC3E}">
        <p14:creationId xmlns:p14="http://schemas.microsoft.com/office/powerpoint/2010/main" val="123573352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1">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56CB6-76FB-7647-B6E1-10BD00E04889}"/>
              </a:ext>
            </a:extLst>
          </p:cNvPr>
          <p:cNvSpPr>
            <a:spLocks noGrp="1"/>
          </p:cNvSpPr>
          <p:nvPr>
            <p:ph type="title"/>
          </p:nvPr>
        </p:nvSpPr>
        <p:spPr>
          <a:xfrm>
            <a:off x="1040502" y="654461"/>
            <a:ext cx="6596245" cy="3268520"/>
          </a:xfrm>
        </p:spPr>
        <p:txBody>
          <a:bodyPr vert="horz" lIns="91440" tIns="45720" rIns="91440" bIns="45720" rtlCol="0" anchor="b">
            <a:normAutofit/>
          </a:bodyPr>
          <a:lstStyle/>
          <a:p>
            <a:pPr algn="r"/>
            <a:r>
              <a:rPr lang="en-US" altLang="zh-CN" sz="4800" kern="1200">
                <a:solidFill>
                  <a:srgbClr val="FFFFFF"/>
                </a:solidFill>
                <a:latin typeface="+mj-lt"/>
                <a:ea typeface="+mj-ea"/>
                <a:cs typeface="+mj-cs"/>
              </a:rPr>
              <a:t>Thank You!</a:t>
            </a:r>
            <a:endParaRPr lang="en-US" sz="4800" kern="1200">
              <a:solidFill>
                <a:srgbClr val="FFFFFF"/>
              </a:solidFill>
              <a:latin typeface="+mj-lt"/>
              <a:ea typeface="+mj-ea"/>
              <a:cs typeface="+mj-cs"/>
            </a:endParaRPr>
          </a:p>
        </p:txBody>
      </p:sp>
      <p:sp>
        <p:nvSpPr>
          <p:cNvPr id="32" name="Rectangle 3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3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7"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9"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0"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41C85D14-1EA9-EB4B-A442-4734A0F55875}"/>
              </a:ext>
            </a:extLst>
          </p:cNvPr>
          <p:cNvSpPr>
            <a:spLocks noGrp="1"/>
          </p:cNvSpPr>
          <p:nvPr>
            <p:ph type="title"/>
          </p:nvPr>
        </p:nvSpPr>
        <p:spPr>
          <a:xfrm>
            <a:off x="535020" y="685800"/>
            <a:ext cx="2780271" cy="5105400"/>
          </a:xfrm>
        </p:spPr>
        <p:txBody>
          <a:bodyPr>
            <a:normAutofit/>
          </a:bodyPr>
          <a:lstStyle/>
          <a:p>
            <a:r>
              <a:rPr lang="en-US" altLang="zh-CN" sz="4000">
                <a:solidFill>
                  <a:srgbClr val="FFFFFF"/>
                </a:solidFill>
              </a:rPr>
              <a:t>Contents</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853CA24D-CEAE-4874-A5CA-B6A33E385555}"/>
              </a:ext>
            </a:extLst>
          </p:cNvPr>
          <p:cNvGraphicFramePr>
            <a:graphicFrameLocks noGrp="1"/>
          </p:cNvGraphicFramePr>
          <p:nvPr>
            <p:ph idx="1"/>
            <p:extLst>
              <p:ext uri="{D42A27DB-BD31-4B8C-83A1-F6EECF244321}">
                <p14:modId xmlns:p14="http://schemas.microsoft.com/office/powerpoint/2010/main" val="2354334815"/>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4350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A881B8-6186-1E41-A15C-3FF6E8E614C2}"/>
              </a:ext>
            </a:extLst>
          </p:cNvPr>
          <p:cNvSpPr>
            <a:spLocks noGrp="1"/>
          </p:cNvSpPr>
          <p:nvPr>
            <p:ph type="title"/>
          </p:nvPr>
        </p:nvSpPr>
        <p:spPr>
          <a:xfrm>
            <a:off x="1959648" y="-177030"/>
            <a:ext cx="10905066" cy="1135737"/>
          </a:xfrm>
        </p:spPr>
        <p:txBody>
          <a:bodyPr>
            <a:normAutofit/>
          </a:bodyPr>
          <a:lstStyle/>
          <a:p>
            <a:r>
              <a:rPr lang="en-US" altLang="zh-CN" sz="3600" b="1">
                <a:ea typeface="宋体"/>
                <a:cs typeface="Calibri Light"/>
              </a:rPr>
              <a:t>Introduction  - Recommendation Systems</a:t>
            </a:r>
          </a:p>
        </p:txBody>
      </p:sp>
      <p:grpSp>
        <p:nvGrpSpPr>
          <p:cNvPr id="79" name="Group 7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94" name="Isosceles Triangle 7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0" name="Picture 390" descr="Graphical user interface, website&#10;&#10;Description automatically generated">
            <a:extLst>
              <a:ext uri="{FF2B5EF4-FFF2-40B4-BE49-F238E27FC236}">
                <a16:creationId xmlns:a16="http://schemas.microsoft.com/office/drawing/2014/main" id="{2EE14D1F-C0A0-4DAC-ACD2-1BF6444F0DEC}"/>
              </a:ext>
            </a:extLst>
          </p:cNvPr>
          <p:cNvPicPr>
            <a:picLocks noChangeAspect="1"/>
          </p:cNvPicPr>
          <p:nvPr/>
        </p:nvPicPr>
        <p:blipFill rotWithShape="1">
          <a:blip r:embed="rId2"/>
          <a:srcRect l="13755" t="13072" r="2230"/>
          <a:stretch/>
        </p:blipFill>
        <p:spPr>
          <a:xfrm>
            <a:off x="7789138" y="2163648"/>
            <a:ext cx="4340521" cy="2561682"/>
          </a:xfrm>
          <a:prstGeom prst="rect">
            <a:avLst/>
          </a:prstGeom>
        </p:spPr>
      </p:pic>
      <p:grpSp>
        <p:nvGrpSpPr>
          <p:cNvPr id="83" name="Group 8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4" name="Rectangle 8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Content Placeholder 2">
            <a:extLst>
              <a:ext uri="{FF2B5EF4-FFF2-40B4-BE49-F238E27FC236}">
                <a16:creationId xmlns:a16="http://schemas.microsoft.com/office/drawing/2014/main" id="{3D93215A-661E-445B-811F-3FA17AC4F32E}"/>
              </a:ext>
            </a:extLst>
          </p:cNvPr>
          <p:cNvGraphicFramePr>
            <a:graphicFrameLocks noGrp="1"/>
          </p:cNvGraphicFramePr>
          <p:nvPr>
            <p:ph idx="1"/>
            <p:extLst>
              <p:ext uri="{D42A27DB-BD31-4B8C-83A1-F6EECF244321}">
                <p14:modId xmlns:p14="http://schemas.microsoft.com/office/powerpoint/2010/main" val="3652049143"/>
              </p:ext>
            </p:extLst>
          </p:nvPr>
        </p:nvGraphicFramePr>
        <p:xfrm>
          <a:off x="61579" y="868581"/>
          <a:ext cx="7569000" cy="57517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8881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5929F8-2E53-8A42-BD0D-CB0BC5149F51}"/>
              </a:ext>
            </a:extLst>
          </p:cNvPr>
          <p:cNvSpPr>
            <a:spLocks noGrp="1"/>
          </p:cNvSpPr>
          <p:nvPr>
            <p:ph type="title"/>
          </p:nvPr>
        </p:nvSpPr>
        <p:spPr>
          <a:xfrm>
            <a:off x="1371599" y="294538"/>
            <a:ext cx="9895951" cy="1033669"/>
          </a:xfrm>
        </p:spPr>
        <p:txBody>
          <a:bodyPr>
            <a:normAutofit/>
          </a:bodyPr>
          <a:lstStyle/>
          <a:p>
            <a:r>
              <a:rPr lang="en-US" altLang="zh-CN" sz="6000" b="1">
                <a:solidFill>
                  <a:srgbClr val="FFFFFF"/>
                </a:solidFill>
                <a:ea typeface="宋体"/>
              </a:rPr>
              <a:t>Overview</a:t>
            </a:r>
            <a:endParaRPr lang="en-US" altLang="zh-CN" sz="6000" b="1">
              <a:solidFill>
                <a:srgbClr val="FFFFFF"/>
              </a:solidFill>
              <a:ea typeface="宋体"/>
              <a:cs typeface="Calibri Light"/>
            </a:endParaRPr>
          </a:p>
        </p:txBody>
      </p:sp>
      <p:sp>
        <p:nvSpPr>
          <p:cNvPr id="3" name="Content Placeholder 2">
            <a:extLst>
              <a:ext uri="{FF2B5EF4-FFF2-40B4-BE49-F238E27FC236}">
                <a16:creationId xmlns:a16="http://schemas.microsoft.com/office/drawing/2014/main" id="{84F27CDA-BE83-BC4B-B03C-1AA72F81D756}"/>
              </a:ext>
            </a:extLst>
          </p:cNvPr>
          <p:cNvSpPr>
            <a:spLocks noGrp="1"/>
          </p:cNvSpPr>
          <p:nvPr>
            <p:ph idx="1"/>
          </p:nvPr>
        </p:nvSpPr>
        <p:spPr>
          <a:xfrm>
            <a:off x="543751" y="1612643"/>
            <a:ext cx="12019435" cy="5141505"/>
          </a:xfrm>
        </p:spPr>
        <p:txBody>
          <a:bodyPr anchor="ctr">
            <a:normAutofit fontScale="92500" lnSpcReduction="20000"/>
          </a:bodyPr>
          <a:lstStyle/>
          <a:p>
            <a:r>
              <a:rPr lang="en-US" b="1">
                <a:cs typeface="Calibri"/>
              </a:rPr>
              <a:t>Data Acquisition and Preprocessing</a:t>
            </a:r>
          </a:p>
          <a:p>
            <a:pPr lvl="1"/>
            <a:r>
              <a:rPr lang="en-US">
                <a:cs typeface="Calibri"/>
              </a:rPr>
              <a:t>IMDB</a:t>
            </a:r>
          </a:p>
          <a:p>
            <a:pPr lvl="1"/>
            <a:r>
              <a:rPr lang="en-US">
                <a:ea typeface="+mn-lt"/>
                <a:cs typeface="+mn-lt"/>
              </a:rPr>
              <a:t>Web scraping</a:t>
            </a:r>
          </a:p>
          <a:p>
            <a:pPr lvl="1"/>
            <a:r>
              <a:rPr lang="en-US">
                <a:ea typeface="+mn-lt"/>
                <a:cs typeface="+mn-lt"/>
              </a:rPr>
              <a:t>Preprocessing – Merging, Cleaning and Formatting</a:t>
            </a:r>
            <a:endParaRPr lang="en-US">
              <a:cs typeface="Calibri"/>
            </a:endParaRPr>
          </a:p>
          <a:p>
            <a:pPr marL="457200" lvl="1" indent="0">
              <a:buNone/>
            </a:pPr>
            <a:endParaRPr lang="en-US">
              <a:ea typeface="+mn-lt"/>
              <a:cs typeface="+mn-lt"/>
            </a:endParaRPr>
          </a:p>
          <a:p>
            <a:r>
              <a:rPr lang="en-US" b="1">
                <a:ea typeface="+mn-lt"/>
                <a:cs typeface="+mn-lt"/>
              </a:rPr>
              <a:t>Exploratory Data Analysis (EDA)</a:t>
            </a:r>
          </a:p>
          <a:p>
            <a:pPr lvl="1"/>
            <a:r>
              <a:rPr lang="en-US">
                <a:ea typeface="+mn-lt"/>
                <a:cs typeface="+mn-lt"/>
              </a:rPr>
              <a:t>Bar Graph and Line graphs</a:t>
            </a:r>
          </a:p>
          <a:p>
            <a:pPr lvl="1"/>
            <a:r>
              <a:rPr lang="en-US">
                <a:ea typeface="+mn-lt"/>
                <a:cs typeface="+mn-lt"/>
              </a:rPr>
              <a:t>Pie chart</a:t>
            </a:r>
          </a:p>
          <a:p>
            <a:pPr lvl="1"/>
            <a:r>
              <a:rPr lang="en-US">
                <a:ea typeface="+mn-lt"/>
                <a:cs typeface="+mn-lt"/>
              </a:rPr>
              <a:t>Histogram</a:t>
            </a:r>
          </a:p>
          <a:p>
            <a:pPr lvl="1"/>
            <a:endParaRPr lang="en-US">
              <a:ea typeface="+mn-lt"/>
              <a:cs typeface="+mn-lt"/>
            </a:endParaRPr>
          </a:p>
          <a:p>
            <a:r>
              <a:rPr lang="en-US" b="1">
                <a:ea typeface="+mn-lt"/>
                <a:cs typeface="+mn-lt"/>
              </a:rPr>
              <a:t>Recommendation System</a:t>
            </a:r>
          </a:p>
          <a:p>
            <a:pPr lvl="1"/>
            <a:r>
              <a:rPr lang="en-US">
                <a:ea typeface="+mn-lt"/>
                <a:cs typeface="+mn-lt"/>
              </a:rPr>
              <a:t>Collaborative Filtering - matches persons with similar interests and provides recommendations based on this matching. </a:t>
            </a:r>
          </a:p>
          <a:p>
            <a:pPr lvl="1"/>
            <a:r>
              <a:rPr lang="en-US">
                <a:ea typeface="+mn-lt"/>
                <a:cs typeface="+mn-lt"/>
              </a:rPr>
              <a:t>KNN - determine the corresponding similar movie or a user </a:t>
            </a:r>
            <a:r>
              <a:rPr lang="en-US" u="sng">
                <a:ea typeface="+mn-lt"/>
                <a:cs typeface="+mn-lt"/>
              </a:rPr>
              <a:t>based on cosine similarity</a:t>
            </a:r>
          </a:p>
          <a:p>
            <a:pPr lvl="1"/>
            <a:r>
              <a:rPr lang="en-US">
                <a:ea typeface="+mn-lt"/>
                <a:cs typeface="+mn-lt"/>
              </a:rPr>
              <a:t>Results</a:t>
            </a:r>
          </a:p>
        </p:txBody>
      </p:sp>
    </p:spTree>
    <p:extLst>
      <p:ext uri="{BB962C8B-B14F-4D97-AF65-F5344CB8AC3E}">
        <p14:creationId xmlns:p14="http://schemas.microsoft.com/office/powerpoint/2010/main" val="398895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9A4C4-AE30-5F4E-8855-DD84CED0C320}"/>
              </a:ext>
            </a:extLst>
          </p:cNvPr>
          <p:cNvSpPr>
            <a:spLocks noGrp="1"/>
          </p:cNvSpPr>
          <p:nvPr>
            <p:ph type="title"/>
          </p:nvPr>
        </p:nvSpPr>
        <p:spPr>
          <a:xfrm>
            <a:off x="524741" y="620392"/>
            <a:ext cx="3808268" cy="5504688"/>
          </a:xfrm>
        </p:spPr>
        <p:txBody>
          <a:bodyPr>
            <a:normAutofit/>
          </a:bodyPr>
          <a:lstStyle/>
          <a:p>
            <a:r>
              <a:rPr lang="en-US" altLang="zh-CN" sz="6000" b="1">
                <a:solidFill>
                  <a:schemeClr val="bg1"/>
                </a:solidFill>
              </a:rPr>
              <a:t>Datasets</a:t>
            </a:r>
            <a:r>
              <a:rPr lang="zh-CN" altLang="en-US" sz="6000" b="1">
                <a:solidFill>
                  <a:schemeClr val="bg1"/>
                </a:solidFill>
              </a:rPr>
              <a:t> </a:t>
            </a:r>
            <a:r>
              <a:rPr lang="en-US" altLang="zh-CN" sz="6000" b="1">
                <a:solidFill>
                  <a:schemeClr val="bg1"/>
                </a:solidFill>
              </a:rPr>
              <a:t>and</a:t>
            </a:r>
            <a:r>
              <a:rPr lang="zh-CN" altLang="en-US" sz="6000" b="1">
                <a:solidFill>
                  <a:schemeClr val="bg1"/>
                </a:solidFill>
              </a:rPr>
              <a:t> </a:t>
            </a:r>
            <a:r>
              <a:rPr lang="en-US" altLang="zh-CN" sz="6000" b="1">
                <a:solidFill>
                  <a:schemeClr val="bg1"/>
                </a:solidFill>
              </a:rPr>
              <a:t>Methods</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424842F5-BAC1-4FA9-BF06-7D3206413525}"/>
              </a:ext>
            </a:extLst>
          </p:cNvPr>
          <p:cNvGraphicFramePr>
            <a:graphicFrameLocks noGrp="1"/>
          </p:cNvGraphicFramePr>
          <p:nvPr>
            <p:ph idx="1"/>
            <p:extLst>
              <p:ext uri="{D42A27DB-BD31-4B8C-83A1-F6EECF244321}">
                <p14:modId xmlns:p14="http://schemas.microsoft.com/office/powerpoint/2010/main" val="107148758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2918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E8358-C461-794A-A7CA-DB48E56AEBC1}"/>
              </a:ext>
            </a:extLst>
          </p:cNvPr>
          <p:cNvSpPr>
            <a:spLocks noGrp="1"/>
          </p:cNvSpPr>
          <p:nvPr>
            <p:ph type="title"/>
          </p:nvPr>
        </p:nvSpPr>
        <p:spPr/>
        <p:txBody>
          <a:bodyPr/>
          <a:lstStyle/>
          <a:p>
            <a:r>
              <a:rPr lang="en-US" altLang="zh-CN"/>
              <a:t>Data</a:t>
            </a:r>
            <a:r>
              <a:rPr lang="zh-CN" altLang="en-US"/>
              <a:t> </a:t>
            </a:r>
            <a:r>
              <a:rPr lang="en-US" altLang="zh-CN"/>
              <a:t>Pre-Processing</a:t>
            </a:r>
            <a:endParaRPr lang="en-US"/>
          </a:p>
        </p:txBody>
      </p:sp>
      <p:graphicFrame>
        <p:nvGraphicFramePr>
          <p:cNvPr id="12" name="Content Placeholder 2">
            <a:extLst>
              <a:ext uri="{FF2B5EF4-FFF2-40B4-BE49-F238E27FC236}">
                <a16:creationId xmlns:a16="http://schemas.microsoft.com/office/drawing/2014/main" id="{6921BAC7-4B2D-440A-9BF5-7EF087755CC4}"/>
              </a:ext>
            </a:extLst>
          </p:cNvPr>
          <p:cNvGraphicFramePr>
            <a:graphicFrameLocks noGrp="1"/>
          </p:cNvGraphicFramePr>
          <p:nvPr>
            <p:ph idx="1"/>
            <p:extLst>
              <p:ext uri="{D42A27DB-BD31-4B8C-83A1-F6EECF244321}">
                <p14:modId xmlns:p14="http://schemas.microsoft.com/office/powerpoint/2010/main" val="35776541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29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C0115-DFF8-C746-964F-A0385DA5E9B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Exploratory Data Analysis</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Chart, histogram&#10;&#10;Description automatically generated">
            <a:extLst>
              <a:ext uri="{FF2B5EF4-FFF2-40B4-BE49-F238E27FC236}">
                <a16:creationId xmlns:a16="http://schemas.microsoft.com/office/drawing/2014/main" id="{12ED2279-E4C5-4F0A-A610-8F131A15BEC7}"/>
              </a:ext>
            </a:extLst>
          </p:cNvPr>
          <p:cNvPicPr>
            <a:picLocks noChangeAspect="1"/>
          </p:cNvPicPr>
          <p:nvPr/>
        </p:nvPicPr>
        <p:blipFill>
          <a:blip r:embed="rId2"/>
          <a:stretch>
            <a:fillRect/>
          </a:stretch>
        </p:blipFill>
        <p:spPr>
          <a:xfrm>
            <a:off x="47381" y="2908613"/>
            <a:ext cx="6292536" cy="3165807"/>
          </a:xfrm>
          <a:prstGeom prst="rect">
            <a:avLst/>
          </a:prstGeom>
        </p:spPr>
      </p:pic>
      <p:pic>
        <p:nvPicPr>
          <p:cNvPr id="7" name="Picture 7" descr="Chart, bar chart&#10;&#10;Description automatically generated">
            <a:extLst>
              <a:ext uri="{FF2B5EF4-FFF2-40B4-BE49-F238E27FC236}">
                <a16:creationId xmlns:a16="http://schemas.microsoft.com/office/drawing/2014/main" id="{D43C5C4B-C0E8-4CC6-B9E1-70D941B645B9}"/>
              </a:ext>
            </a:extLst>
          </p:cNvPr>
          <p:cNvPicPr>
            <a:picLocks noChangeAspect="1"/>
          </p:cNvPicPr>
          <p:nvPr/>
        </p:nvPicPr>
        <p:blipFill>
          <a:blip r:embed="rId3"/>
          <a:stretch>
            <a:fillRect/>
          </a:stretch>
        </p:blipFill>
        <p:spPr>
          <a:xfrm>
            <a:off x="5745728" y="2887962"/>
            <a:ext cx="6409104" cy="3218651"/>
          </a:xfrm>
          <a:prstGeom prst="rect">
            <a:avLst/>
          </a:prstGeom>
        </p:spPr>
      </p:pic>
    </p:spTree>
    <p:extLst>
      <p:ext uri="{BB962C8B-B14F-4D97-AF65-F5344CB8AC3E}">
        <p14:creationId xmlns:p14="http://schemas.microsoft.com/office/powerpoint/2010/main" val="3831303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28">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30" name="Rectangle 29">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E0A2AB7-E48C-2F44-81BC-856681E541A3}"/>
              </a:ext>
            </a:extLst>
          </p:cNvPr>
          <p:cNvSpPr>
            <a:spLocks noGrp="1"/>
          </p:cNvSpPr>
          <p:nvPr>
            <p:ph type="title"/>
          </p:nvPr>
        </p:nvSpPr>
        <p:spPr>
          <a:xfrm>
            <a:off x="643467" y="321734"/>
            <a:ext cx="10905066" cy="1135737"/>
          </a:xfrm>
        </p:spPr>
        <p:txBody>
          <a:bodyPr>
            <a:normAutofit/>
          </a:bodyPr>
          <a:lstStyle/>
          <a:p>
            <a:r>
              <a:rPr lang="en-US" sz="3600"/>
              <a:t>Exploratory Data Analysis</a:t>
            </a:r>
          </a:p>
        </p:txBody>
      </p:sp>
      <p:pic>
        <p:nvPicPr>
          <p:cNvPr id="5" name="Content Placeholder 4" descr="Graphical user interface, application&#10;&#10;Description automatically generated">
            <a:extLst>
              <a:ext uri="{FF2B5EF4-FFF2-40B4-BE49-F238E27FC236}">
                <a16:creationId xmlns:a16="http://schemas.microsoft.com/office/drawing/2014/main" id="{6ED42FC0-1DB3-F045-8C0C-C58617C09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584826"/>
            <a:ext cx="6279937" cy="211655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1289BFBF-C421-064D-BE08-1E56FACA3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077" y="4019506"/>
            <a:ext cx="6244573" cy="2084467"/>
          </a:xfrm>
          <a:prstGeom prst="rect">
            <a:avLst/>
          </a:prstGeom>
        </p:spPr>
      </p:pic>
      <p:sp>
        <p:nvSpPr>
          <p:cNvPr id="11" name="Content Placeholder 10">
            <a:extLst>
              <a:ext uri="{FF2B5EF4-FFF2-40B4-BE49-F238E27FC236}">
                <a16:creationId xmlns:a16="http://schemas.microsoft.com/office/drawing/2014/main" id="{F18A85A7-1964-41EA-8BA8-7E69B3A65F51}"/>
              </a:ext>
            </a:extLst>
          </p:cNvPr>
          <p:cNvSpPr>
            <a:spLocks noGrp="1"/>
          </p:cNvSpPr>
          <p:nvPr>
            <p:ph idx="1"/>
          </p:nvPr>
        </p:nvSpPr>
        <p:spPr>
          <a:xfrm>
            <a:off x="7860172" y="1976444"/>
            <a:ext cx="4004479" cy="1319983"/>
          </a:xfrm>
        </p:spPr>
        <p:txBody>
          <a:bodyPr>
            <a:normAutofit/>
          </a:bodyPr>
          <a:lstStyle/>
          <a:p>
            <a:r>
              <a:rPr lang="en-US" altLang="zh-CN" sz="2000"/>
              <a:t>We</a:t>
            </a:r>
            <a:r>
              <a:rPr lang="zh-CN" altLang="en-US" sz="2000"/>
              <a:t> </a:t>
            </a:r>
            <a:r>
              <a:rPr lang="en-US" altLang="zh-CN" sz="2000"/>
              <a:t>have</a:t>
            </a:r>
            <a:r>
              <a:rPr lang="zh-CN" altLang="en-US" sz="2000"/>
              <a:t> </a:t>
            </a:r>
            <a:r>
              <a:rPr lang="en-US" altLang="zh-CN" sz="2000"/>
              <a:t>8</a:t>
            </a:r>
            <a:r>
              <a:rPr lang="zh-CN" altLang="en-US" sz="2000"/>
              <a:t> </a:t>
            </a:r>
            <a:r>
              <a:rPr lang="en-US" altLang="zh-CN" sz="2000"/>
              <a:t>EDA</a:t>
            </a:r>
            <a:r>
              <a:rPr lang="zh-CN" altLang="en-US" sz="2000"/>
              <a:t> </a:t>
            </a:r>
            <a:r>
              <a:rPr lang="en-US" altLang="zh-CN" sz="2000"/>
              <a:t>graphs</a:t>
            </a:r>
            <a:r>
              <a:rPr lang="zh-CN" altLang="en-US" sz="2000"/>
              <a:t> </a:t>
            </a:r>
            <a:r>
              <a:rPr lang="en-US" altLang="zh-CN" sz="2000"/>
              <a:t>about</a:t>
            </a:r>
            <a:r>
              <a:rPr lang="zh-CN" altLang="en-US" sz="2000"/>
              <a:t> </a:t>
            </a:r>
            <a:r>
              <a:rPr lang="en-US" altLang="zh-CN" sz="2000"/>
              <a:t>different</a:t>
            </a:r>
            <a:r>
              <a:rPr lang="zh-CN" altLang="en-US" sz="2000"/>
              <a:t> </a:t>
            </a:r>
            <a:r>
              <a:rPr lang="en-US" altLang="zh-CN" sz="2000"/>
              <a:t>genres</a:t>
            </a:r>
            <a:r>
              <a:rPr lang="zh-CN" altLang="en-US" sz="2000"/>
              <a:t> </a:t>
            </a:r>
            <a:endParaRPr lang="en-US" altLang="zh-CN" sz="2000"/>
          </a:p>
          <a:p>
            <a:r>
              <a:rPr lang="en-US" altLang="zh-CN" sz="2000"/>
              <a:t>The</a:t>
            </a:r>
            <a:r>
              <a:rPr lang="zh-CN" altLang="en-US" sz="2000"/>
              <a:t> </a:t>
            </a:r>
            <a:r>
              <a:rPr lang="en-US" altLang="zh-CN" sz="2000"/>
              <a:t>two</a:t>
            </a:r>
            <a:r>
              <a:rPr lang="zh-CN" altLang="en-US" sz="2000"/>
              <a:t> </a:t>
            </a:r>
            <a:r>
              <a:rPr lang="en-US" altLang="zh-CN" sz="2000"/>
              <a:t>as</a:t>
            </a:r>
            <a:r>
              <a:rPr lang="zh-CN" altLang="en-US" sz="2000"/>
              <a:t> </a:t>
            </a:r>
            <a:r>
              <a:rPr lang="en-US" altLang="zh-CN" sz="2000"/>
              <a:t>our</a:t>
            </a:r>
            <a:r>
              <a:rPr lang="zh-CN" altLang="en-US" sz="2000"/>
              <a:t> </a:t>
            </a:r>
            <a:r>
              <a:rPr lang="en-US" altLang="zh-CN" sz="2000"/>
              <a:t>examples</a:t>
            </a:r>
            <a:endParaRPr lang="en-US" sz="2000"/>
          </a:p>
        </p:txBody>
      </p:sp>
      <p:grpSp>
        <p:nvGrpSpPr>
          <p:cNvPr id="33" name="Group 32">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39" name="Isosceles Triangle 33">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4">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13648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Movies Recommendation System</vt:lpstr>
      <vt:lpstr>OUR TEAM  Intro and contributions</vt:lpstr>
      <vt:lpstr>Contents</vt:lpstr>
      <vt:lpstr>Introduction  - Recommendation Systems</vt:lpstr>
      <vt:lpstr>Overview</vt:lpstr>
      <vt:lpstr>Datasets and Methods</vt:lpstr>
      <vt:lpstr>Data Pre-Processing</vt:lpstr>
      <vt:lpstr>Exploratory Data Analysis</vt:lpstr>
      <vt:lpstr>Exploratory Data Analysis</vt:lpstr>
      <vt:lpstr>Exploratory Data Analysis</vt:lpstr>
      <vt:lpstr>Exploratory Data Analysis</vt:lpstr>
      <vt:lpstr>Exploratory Data Analysis</vt:lpstr>
      <vt:lpstr>Three Types of Recommender systems</vt:lpstr>
      <vt:lpstr>Collaborative filtering</vt:lpstr>
      <vt:lpstr>KNN Model</vt:lpstr>
      <vt:lpstr>PowerPoint Presentation</vt:lpstr>
      <vt:lpstr>KNN Model -- Result</vt:lpstr>
      <vt:lpstr>Challenge: Dynamically suggesting movie name </vt:lpstr>
      <vt:lpstr>Dynamically suggesting movie name-- results</vt:lpstr>
      <vt:lpstr>Future Work</vt:lpstr>
      <vt:lpstr>Related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2022-03-08T18:46:53Z</dcterms:created>
  <dcterms:modified xsi:type="dcterms:W3CDTF">2022-03-09T22:45:22Z</dcterms:modified>
</cp:coreProperties>
</file>